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handoutMasterIdLst>
    <p:handoutMasterId r:id="rId13"/>
  </p:handoutMasterIdLst>
  <p:sldIdLst>
    <p:sldId id="256" r:id="rId6"/>
    <p:sldId id="261" r:id="rId7"/>
    <p:sldId id="257" r:id="rId8"/>
    <p:sldId id="262" r:id="rId9"/>
    <p:sldId id="259"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A70A"/>
    <a:srgbClr val="002337"/>
    <a:srgbClr val="FFE48B"/>
    <a:srgbClr val="E6E6E6"/>
    <a:srgbClr val="ED6B62"/>
    <a:srgbClr val="00A9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3EC5F1-6F2D-4B69-8822-50F8E0C00633}" v="94" dt="2025-10-06T13:26:59.7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13" autoAdjust="0"/>
    <p:restoredTop sz="96327" autoAdjust="0"/>
  </p:normalViewPr>
  <p:slideViewPr>
    <p:cSldViewPr snapToGrid="0">
      <p:cViewPr varScale="1">
        <p:scale>
          <a:sx n="70" d="100"/>
          <a:sy n="70" d="100"/>
        </p:scale>
        <p:origin x="496" y="5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3152" cy="73152"/>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r>
              <a:rPr lang="en-US" sz="1500" b="0" i="0" dirty="0">
                <a:solidFill>
                  <a:srgbClr val="002337"/>
                </a:solidFill>
                <a:latin typeface="Poppins" pitchFamily="2" charset="77"/>
                <a:cs typeface="Poppins" pitchFamily="2" charset="77"/>
              </a:rPr>
              <a:t>CHART TITLE</a:t>
            </a:r>
          </a:p>
        </c:rich>
      </c:tx>
      <c:layout>
        <c:manualLayout>
          <c:xMode val="edge"/>
          <c:yMode val="edge"/>
          <c:x val="0.41255916700145789"/>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00233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8EA-4E8D-A5AA-CF574B6996E3}"/>
            </c:ext>
          </c:extLst>
        </c:ser>
        <c:ser>
          <c:idx val="1"/>
          <c:order val="1"/>
          <c:tx>
            <c:strRef>
              <c:f>Sheet1!$C$1</c:f>
              <c:strCache>
                <c:ptCount val="1"/>
                <c:pt idx="0">
                  <c:v>Series 2</c:v>
                </c:pt>
              </c:strCache>
            </c:strRef>
          </c:tx>
          <c:spPr>
            <a:solidFill>
              <a:srgbClr val="00A98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8EA-4E8D-A5AA-CF574B6996E3}"/>
            </c:ext>
          </c:extLst>
        </c:ser>
        <c:ser>
          <c:idx val="2"/>
          <c:order val="2"/>
          <c:tx>
            <c:strRef>
              <c:f>Sheet1!$D$1</c:f>
              <c:strCache>
                <c:ptCount val="1"/>
                <c:pt idx="0">
                  <c:v>Series 3</c:v>
                </c:pt>
              </c:strCache>
            </c:strRef>
          </c:tx>
          <c:spPr>
            <a:solidFill>
              <a:srgbClr val="FFE48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8EA-4E8D-A5AA-CF574B6996E3}"/>
            </c:ext>
          </c:extLst>
        </c:ser>
        <c:dLbls>
          <c:dLblPos val="outEnd"/>
          <c:showLegendKey val="0"/>
          <c:showVal val="1"/>
          <c:showCatName val="0"/>
          <c:showSerName val="0"/>
          <c:showPercent val="0"/>
          <c:showBubbleSize val="0"/>
        </c:dLbls>
        <c:gapWidth val="219"/>
        <c:overlap val="-27"/>
        <c:axId val="1154763968"/>
        <c:axId val="571192768"/>
      </c:barChart>
      <c:catAx>
        <c:axId val="1154763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crossAx val="571192768"/>
        <c:crosses val="autoZero"/>
        <c:auto val="1"/>
        <c:lblAlgn val="ctr"/>
        <c:lblOffset val="100"/>
        <c:noMultiLvlLbl val="0"/>
      </c:catAx>
      <c:valAx>
        <c:axId val="571192768"/>
        <c:scaling>
          <c:orientation val="minMax"/>
        </c:scaling>
        <c:delete val="0"/>
        <c:axPos val="l"/>
        <c:majorGridlines>
          <c:spPr>
            <a:ln w="9525" cap="flat" cmpd="sng" algn="ctr">
              <a:solidFill>
                <a:srgbClr val="E6E6E6"/>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crossAx val="1154763968"/>
        <c:crosses val="autoZero"/>
        <c:crossBetween val="between"/>
      </c:valAx>
      <c:spPr>
        <a:noFill/>
        <a:ln>
          <a:noFill/>
        </a:ln>
        <a:effectLst/>
      </c:spPr>
    </c:plotArea>
    <c:legend>
      <c:legendPos val="b"/>
      <c:layout>
        <c:manualLayout>
          <c:xMode val="edge"/>
          <c:yMode val="edge"/>
          <c:x val="0.29552552523746062"/>
          <c:y val="0.93412845896881036"/>
          <c:w val="0.40894878693928838"/>
          <c:h val="6.5871541031189584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r>
              <a:rPr lang="en-US" sz="1500" b="0" i="0" dirty="0">
                <a:solidFill>
                  <a:srgbClr val="002337"/>
                </a:solidFill>
                <a:latin typeface="Poppins" pitchFamily="2" charset="77"/>
                <a:cs typeface="Poppins" pitchFamily="2" charset="77"/>
              </a:rPr>
              <a:t>SALES</a:t>
            </a:r>
          </a:p>
        </c:rich>
      </c:tx>
      <c:layout>
        <c:manualLayout>
          <c:xMode val="edge"/>
          <c:yMode val="edge"/>
          <c:x val="0.40315792258724104"/>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rgbClr val="ED6B62"/>
              </a:solidFill>
              <a:ln w="19050">
                <a:solidFill>
                  <a:schemeClr val="lt1"/>
                </a:solidFill>
              </a:ln>
              <a:effectLst/>
            </c:spPr>
            <c:extLst>
              <c:ext xmlns:c16="http://schemas.microsoft.com/office/drawing/2014/chart" uri="{C3380CC4-5D6E-409C-BE32-E72D297353CC}">
                <c16:uniqueId val="{00000001-D339-4E59-AE9C-09D1358C29FE}"/>
              </c:ext>
            </c:extLst>
          </c:dPt>
          <c:dPt>
            <c:idx val="1"/>
            <c:bubble3D val="0"/>
            <c:spPr>
              <a:solidFill>
                <a:srgbClr val="00A984"/>
              </a:solidFill>
              <a:ln w="19050">
                <a:solidFill>
                  <a:schemeClr val="lt1"/>
                </a:solidFill>
              </a:ln>
              <a:effectLst/>
            </c:spPr>
            <c:extLst>
              <c:ext xmlns:c16="http://schemas.microsoft.com/office/drawing/2014/chart" uri="{C3380CC4-5D6E-409C-BE32-E72D297353CC}">
                <c16:uniqueId val="{00000003-D339-4E59-AE9C-09D1358C29FE}"/>
              </c:ext>
            </c:extLst>
          </c:dPt>
          <c:dPt>
            <c:idx val="2"/>
            <c:bubble3D val="0"/>
            <c:spPr>
              <a:solidFill>
                <a:srgbClr val="002337"/>
              </a:solidFill>
              <a:ln w="19050">
                <a:solidFill>
                  <a:schemeClr val="lt1"/>
                </a:solidFill>
              </a:ln>
              <a:effectLst/>
            </c:spPr>
            <c:extLst>
              <c:ext xmlns:c16="http://schemas.microsoft.com/office/drawing/2014/chart" uri="{C3380CC4-5D6E-409C-BE32-E72D297353CC}">
                <c16:uniqueId val="{00000005-D339-4E59-AE9C-09D1358C29FE}"/>
              </c:ext>
            </c:extLst>
          </c:dPt>
          <c:dPt>
            <c:idx val="3"/>
            <c:bubble3D val="0"/>
            <c:spPr>
              <a:solidFill>
                <a:srgbClr val="FFE48B"/>
              </a:solidFill>
              <a:ln w="19050">
                <a:solidFill>
                  <a:schemeClr val="lt1"/>
                </a:solidFill>
              </a:ln>
              <a:effectLst/>
            </c:spPr>
            <c:extLst>
              <c:ext xmlns:c16="http://schemas.microsoft.com/office/drawing/2014/chart" uri="{C3380CC4-5D6E-409C-BE32-E72D297353CC}">
                <c16:uniqueId val="{00000007-D339-4E59-AE9C-09D1358C29FE}"/>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65</c:v>
                </c:pt>
                <c:pt idx="3">
                  <c:v>1.2</c:v>
                </c:pt>
              </c:numCache>
            </c:numRef>
          </c:val>
          <c:extLst>
            <c:ext xmlns:c16="http://schemas.microsoft.com/office/drawing/2014/chart" uri="{C3380CC4-5D6E-409C-BE32-E72D297353CC}">
              <c16:uniqueId val="{00000008-D339-4E59-AE9C-09D1358C29FE}"/>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layout>
        <c:manualLayout>
          <c:xMode val="edge"/>
          <c:yMode val="edge"/>
          <c:x val="9.2155787985527038E-2"/>
          <c:y val="0.92494248187899974"/>
          <c:w val="0.81568842402894592"/>
          <c:h val="7.5057518121000255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F83D20-03DE-486C-8115-E1FB41B2D50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pt-PT"/>
        </a:p>
      </dgm:t>
    </dgm:pt>
    <dgm:pt modelId="{8507CD8D-5B1A-4F2F-A132-2E2E8CAAB1AF}">
      <dgm:prSet phldrT="[Texto]" custT="1"/>
      <dgm:spPr>
        <a:solidFill>
          <a:schemeClr val="bg1"/>
        </a:solidFill>
        <a:ln w="28575">
          <a:solidFill>
            <a:schemeClr val="tx2"/>
          </a:solidFill>
        </a:ln>
      </dgm:spPr>
      <dgm:t>
        <a:bodyPr/>
        <a:lstStyle/>
        <a:p>
          <a:r>
            <a:rPr lang="pt-PT" sz="1200" dirty="0">
              <a:solidFill>
                <a:schemeClr val="tx1"/>
              </a:solidFill>
              <a:effectLst>
                <a:outerShdw blurRad="38100" dist="38100" dir="2700000" algn="tl">
                  <a:srgbClr val="000000">
                    <a:alpha val="43137"/>
                  </a:srgbClr>
                </a:outerShdw>
              </a:effectLst>
            </a:rPr>
            <a:t>KEY ACTION 2</a:t>
          </a:r>
        </a:p>
        <a:p>
          <a:r>
            <a:rPr lang="pt-PT" sz="1200" dirty="0" err="1">
              <a:solidFill>
                <a:schemeClr val="tx1"/>
              </a:solidFill>
              <a:effectLst>
                <a:outerShdw blurRad="38100" dist="38100" dir="2700000" algn="tl">
                  <a:srgbClr val="000000">
                    <a:alpha val="43137"/>
                  </a:srgbClr>
                </a:outerShdw>
              </a:effectLst>
            </a:rPr>
            <a:t>Cooperation</a:t>
          </a:r>
          <a:r>
            <a:rPr lang="pt-PT" sz="1200" dirty="0">
              <a:solidFill>
                <a:schemeClr val="tx1"/>
              </a:solidFill>
              <a:effectLst>
                <a:outerShdw blurRad="38100" dist="38100" dir="2700000" algn="tl">
                  <a:srgbClr val="000000">
                    <a:alpha val="43137"/>
                  </a:srgbClr>
                </a:outerShdw>
              </a:effectLst>
            </a:rPr>
            <a:t> </a:t>
          </a:r>
          <a:r>
            <a:rPr lang="pt-PT" sz="1200" dirty="0" err="1">
              <a:solidFill>
                <a:schemeClr val="tx1"/>
              </a:solidFill>
              <a:effectLst>
                <a:outerShdw blurRad="38100" dist="38100" dir="2700000" algn="tl">
                  <a:srgbClr val="000000">
                    <a:alpha val="43137"/>
                  </a:srgbClr>
                </a:outerShdw>
              </a:effectLst>
            </a:rPr>
            <a:t>among</a:t>
          </a:r>
          <a:r>
            <a:rPr lang="pt-PT" sz="1200" dirty="0">
              <a:solidFill>
                <a:schemeClr val="tx1"/>
              </a:solidFill>
              <a:effectLst>
                <a:outerShdw blurRad="38100" dist="38100" dir="2700000" algn="tl">
                  <a:srgbClr val="000000">
                    <a:alpha val="43137"/>
                  </a:srgbClr>
                </a:outerShdw>
              </a:effectLst>
            </a:rPr>
            <a:t> </a:t>
          </a:r>
          <a:r>
            <a:rPr lang="pt-PT" sz="1200" dirty="0" err="1">
              <a:solidFill>
                <a:schemeClr val="tx1"/>
              </a:solidFill>
              <a:effectLst>
                <a:outerShdw blurRad="38100" dist="38100" dir="2700000" algn="tl">
                  <a:srgbClr val="000000">
                    <a:alpha val="43137"/>
                  </a:srgbClr>
                </a:outerShdw>
              </a:effectLst>
            </a:rPr>
            <a:t>organisations</a:t>
          </a:r>
          <a:r>
            <a:rPr lang="pt-PT" sz="1200" dirty="0">
              <a:solidFill>
                <a:schemeClr val="tx1"/>
              </a:solidFill>
              <a:effectLst>
                <a:outerShdw blurRad="38100" dist="38100" dir="2700000" algn="tl">
                  <a:srgbClr val="000000">
                    <a:alpha val="43137"/>
                  </a:srgbClr>
                </a:outerShdw>
              </a:effectLst>
            </a:rPr>
            <a:t> and </a:t>
          </a:r>
          <a:r>
            <a:rPr lang="pt-PT" sz="1200" dirty="0" err="1">
              <a:solidFill>
                <a:schemeClr val="tx1"/>
              </a:solidFill>
              <a:effectLst>
                <a:outerShdw blurRad="38100" dist="38100" dir="2700000" algn="tl">
                  <a:srgbClr val="000000">
                    <a:alpha val="43137"/>
                  </a:srgbClr>
                </a:outerShdw>
              </a:effectLst>
            </a:rPr>
            <a:t>institutions</a:t>
          </a:r>
          <a:endParaRPr lang="pt-PT" sz="1200" dirty="0">
            <a:solidFill>
              <a:schemeClr val="tx1"/>
            </a:solidFill>
            <a:effectLst>
              <a:outerShdw blurRad="38100" dist="38100" dir="2700000" algn="tl">
                <a:srgbClr val="000000">
                  <a:alpha val="43137"/>
                </a:srgbClr>
              </a:outerShdw>
            </a:effectLst>
          </a:endParaRPr>
        </a:p>
      </dgm:t>
    </dgm:pt>
    <dgm:pt modelId="{72CA2132-2980-4B69-BBD5-483BE5EACCB2}" type="parTrans" cxnId="{DEB73DBC-BE50-47CD-8579-A44F7B70DE17}">
      <dgm:prSet/>
      <dgm:spPr/>
      <dgm:t>
        <a:bodyPr/>
        <a:lstStyle/>
        <a:p>
          <a:endParaRPr lang="pt-PT" sz="1200"/>
        </a:p>
      </dgm:t>
    </dgm:pt>
    <dgm:pt modelId="{80514347-1F61-4E18-953B-0B7C38EDAAF0}" type="sibTrans" cxnId="{DEB73DBC-BE50-47CD-8579-A44F7B70DE17}">
      <dgm:prSet/>
      <dgm:spPr/>
      <dgm:t>
        <a:bodyPr/>
        <a:lstStyle/>
        <a:p>
          <a:endParaRPr lang="pt-PT" sz="1200"/>
        </a:p>
      </dgm:t>
    </dgm:pt>
    <dgm:pt modelId="{437256DB-7DE3-41EE-8CF0-B4339118CA72}">
      <dgm:prSet phldrT="[Texto]" custT="1"/>
      <dgm:spPr>
        <a:solidFill>
          <a:schemeClr val="tx2"/>
        </a:solidFill>
        <a:ln>
          <a:noFill/>
        </a:ln>
      </dgm:spPr>
      <dgm:t>
        <a:bodyPr/>
        <a:lstStyle/>
        <a:p>
          <a:r>
            <a:rPr lang="pt-PT" sz="1200" dirty="0"/>
            <a:t>Partnerships for </a:t>
          </a:r>
          <a:r>
            <a:rPr lang="pt-PT" sz="1200" dirty="0" err="1"/>
            <a:t>cooperation</a:t>
          </a:r>
          <a:endParaRPr lang="pt-PT" sz="1200" dirty="0"/>
        </a:p>
      </dgm:t>
    </dgm:pt>
    <dgm:pt modelId="{FDD5EBBE-9CF1-4F67-93C6-EFCE61C2CBA2}" type="parTrans" cxnId="{A1E2F790-AB48-44F3-AF5E-C4BA3E9689FA}">
      <dgm:prSet custT="1"/>
      <dgm:spPr>
        <a:solidFill>
          <a:srgbClr val="92D050"/>
        </a:solidFill>
        <a:ln>
          <a:solidFill>
            <a:schemeClr val="tx2"/>
          </a:solidFill>
        </a:ln>
      </dgm:spPr>
      <dgm:t>
        <a:bodyPr/>
        <a:lstStyle/>
        <a:p>
          <a:endParaRPr lang="pt-PT" sz="1200"/>
        </a:p>
      </dgm:t>
    </dgm:pt>
    <dgm:pt modelId="{E7743DD2-6667-4A06-BF22-EB6B494E34D7}" type="sibTrans" cxnId="{A1E2F790-AB48-44F3-AF5E-C4BA3E9689FA}">
      <dgm:prSet/>
      <dgm:spPr/>
      <dgm:t>
        <a:bodyPr/>
        <a:lstStyle/>
        <a:p>
          <a:endParaRPr lang="pt-PT" sz="1200"/>
        </a:p>
      </dgm:t>
    </dgm:pt>
    <dgm:pt modelId="{21E948A0-1E78-45A8-94D3-EF853686477D}">
      <dgm:prSet phldrT="[Texto]" custT="1"/>
      <dgm:spPr>
        <a:solidFill>
          <a:schemeClr val="bg1">
            <a:lumMod val="50000"/>
          </a:schemeClr>
        </a:solidFill>
        <a:ln>
          <a:noFill/>
        </a:ln>
      </dgm:spPr>
      <dgm:t>
        <a:bodyPr/>
        <a:lstStyle/>
        <a:p>
          <a:r>
            <a:rPr lang="pt-PT" sz="1200" dirty="0"/>
            <a:t>Partnerships for </a:t>
          </a:r>
          <a:r>
            <a:rPr lang="pt-PT" sz="1200" dirty="0" err="1"/>
            <a:t>excellence</a:t>
          </a:r>
          <a:endParaRPr lang="pt-PT" sz="1200" dirty="0"/>
        </a:p>
      </dgm:t>
    </dgm:pt>
    <dgm:pt modelId="{77165A02-EEB9-495F-AF72-9751329BD86C}" type="parTrans" cxnId="{83D83E85-3916-4236-A2F0-0330979F7171}">
      <dgm:prSet custT="1"/>
      <dgm:spPr>
        <a:ln>
          <a:solidFill>
            <a:schemeClr val="tx2"/>
          </a:solidFill>
        </a:ln>
      </dgm:spPr>
      <dgm:t>
        <a:bodyPr/>
        <a:lstStyle/>
        <a:p>
          <a:endParaRPr lang="pt-PT" sz="1200"/>
        </a:p>
      </dgm:t>
    </dgm:pt>
    <dgm:pt modelId="{24C8C0CA-7C9E-4EB3-81DB-B221F4B240F3}" type="sibTrans" cxnId="{83D83E85-3916-4236-A2F0-0330979F7171}">
      <dgm:prSet/>
      <dgm:spPr/>
      <dgm:t>
        <a:bodyPr/>
        <a:lstStyle/>
        <a:p>
          <a:endParaRPr lang="pt-PT" sz="1200"/>
        </a:p>
      </dgm:t>
    </dgm:pt>
    <dgm:pt modelId="{13BB5C1E-CFA6-4AD0-A3DC-489431101474}">
      <dgm:prSet phldrT="[Texto]" custT="1"/>
      <dgm:spPr>
        <a:solidFill>
          <a:schemeClr val="bg1">
            <a:lumMod val="50000"/>
          </a:schemeClr>
        </a:solidFill>
        <a:ln>
          <a:noFill/>
        </a:ln>
      </dgm:spPr>
      <dgm:t>
        <a:bodyPr/>
        <a:lstStyle/>
        <a:p>
          <a:r>
            <a:rPr lang="pt-PT" sz="1200" dirty="0"/>
            <a:t>Partnerships for </a:t>
          </a:r>
          <a:r>
            <a:rPr lang="pt-PT" sz="1200" dirty="0" err="1"/>
            <a:t>Innovation</a:t>
          </a:r>
          <a:endParaRPr lang="pt-PT" sz="1200" dirty="0"/>
        </a:p>
      </dgm:t>
    </dgm:pt>
    <dgm:pt modelId="{5BFB1D99-CDEE-4A9C-9B24-0FD3E5A9D9A6}" type="parTrans" cxnId="{8657CBC9-53DA-4B26-8948-2F0C6F12FF83}">
      <dgm:prSet custT="1"/>
      <dgm:spPr>
        <a:ln>
          <a:solidFill>
            <a:schemeClr val="tx2"/>
          </a:solidFill>
        </a:ln>
      </dgm:spPr>
      <dgm:t>
        <a:bodyPr/>
        <a:lstStyle/>
        <a:p>
          <a:endParaRPr lang="pt-PT" sz="1200"/>
        </a:p>
      </dgm:t>
    </dgm:pt>
    <dgm:pt modelId="{DB19653C-EF7A-40DE-890B-240E4B086DA5}" type="sibTrans" cxnId="{8657CBC9-53DA-4B26-8948-2F0C6F12FF83}">
      <dgm:prSet/>
      <dgm:spPr/>
      <dgm:t>
        <a:bodyPr/>
        <a:lstStyle/>
        <a:p>
          <a:endParaRPr lang="pt-PT" sz="1200"/>
        </a:p>
      </dgm:t>
    </dgm:pt>
    <dgm:pt modelId="{7950AA06-258A-4798-AE91-085D0B2E19C0}">
      <dgm:prSet phldrT="[Texto]" custT="1"/>
      <dgm:spPr>
        <a:solidFill>
          <a:schemeClr val="tx2"/>
        </a:solidFill>
        <a:ln>
          <a:noFill/>
        </a:ln>
      </dgm:spPr>
      <dgm:t>
        <a:bodyPr/>
        <a:lstStyle/>
        <a:p>
          <a:r>
            <a:rPr lang="pt-PT" sz="1200" dirty="0" err="1"/>
            <a:t>Cooperation</a:t>
          </a:r>
          <a:r>
            <a:rPr lang="pt-PT" sz="1200" dirty="0"/>
            <a:t> </a:t>
          </a:r>
          <a:r>
            <a:rPr lang="pt-PT" sz="1200" dirty="0" err="1"/>
            <a:t>partnerships</a:t>
          </a:r>
          <a:r>
            <a:rPr lang="pt-PT" sz="1200" dirty="0"/>
            <a:t> (KA220)</a:t>
          </a:r>
        </a:p>
      </dgm:t>
    </dgm:pt>
    <dgm:pt modelId="{D239D18E-881A-483C-A042-454DCB141FDE}" type="parTrans" cxnId="{FE2E1153-C770-4E25-9857-1EE9D7580E59}">
      <dgm:prSet custT="1"/>
      <dgm:spPr>
        <a:ln>
          <a:solidFill>
            <a:schemeClr val="tx2"/>
          </a:solidFill>
        </a:ln>
      </dgm:spPr>
      <dgm:t>
        <a:bodyPr/>
        <a:lstStyle/>
        <a:p>
          <a:endParaRPr lang="pt-PT" sz="1200"/>
        </a:p>
      </dgm:t>
    </dgm:pt>
    <dgm:pt modelId="{6EFA677E-533D-4F1B-9110-8FB06F9E71C2}" type="sibTrans" cxnId="{FE2E1153-C770-4E25-9857-1EE9D7580E59}">
      <dgm:prSet/>
      <dgm:spPr/>
      <dgm:t>
        <a:bodyPr/>
        <a:lstStyle/>
        <a:p>
          <a:endParaRPr lang="pt-PT" sz="1200"/>
        </a:p>
      </dgm:t>
    </dgm:pt>
    <dgm:pt modelId="{9A0449EB-570C-4349-B842-10DC3B8346BF}">
      <dgm:prSet phldrT="[Texto]" custT="1"/>
      <dgm:spPr>
        <a:solidFill>
          <a:schemeClr val="tx2"/>
        </a:solidFill>
        <a:ln>
          <a:noFill/>
        </a:ln>
      </dgm:spPr>
      <dgm:t>
        <a:bodyPr/>
        <a:lstStyle/>
        <a:p>
          <a:r>
            <a:rPr lang="pt-PT" sz="1200" dirty="0"/>
            <a:t>Small-scale </a:t>
          </a:r>
          <a:r>
            <a:rPr lang="pt-PT" sz="1200" dirty="0" err="1"/>
            <a:t>partnerhips</a:t>
          </a:r>
          <a:r>
            <a:rPr lang="pt-PT" sz="1200" dirty="0"/>
            <a:t> (KA210)</a:t>
          </a:r>
        </a:p>
      </dgm:t>
    </dgm:pt>
    <dgm:pt modelId="{69A79616-7772-490A-8D73-4190E0861BD3}" type="parTrans" cxnId="{F6E76B1E-9235-49B5-BD1E-09C72DD99A78}">
      <dgm:prSet custT="1"/>
      <dgm:spPr>
        <a:ln>
          <a:solidFill>
            <a:schemeClr val="tx2"/>
          </a:solidFill>
        </a:ln>
      </dgm:spPr>
      <dgm:t>
        <a:bodyPr/>
        <a:lstStyle/>
        <a:p>
          <a:endParaRPr lang="pt-PT" sz="1200"/>
        </a:p>
      </dgm:t>
    </dgm:pt>
    <dgm:pt modelId="{B1C2D5CB-4AA4-4F74-B3D2-D2B4A5DA2BD5}" type="sibTrans" cxnId="{F6E76B1E-9235-49B5-BD1E-09C72DD99A78}">
      <dgm:prSet/>
      <dgm:spPr/>
      <dgm:t>
        <a:bodyPr/>
        <a:lstStyle/>
        <a:p>
          <a:endParaRPr lang="pt-PT" sz="1200"/>
        </a:p>
      </dgm:t>
    </dgm:pt>
    <dgm:pt modelId="{113C786D-B09B-4D6A-B98F-5D90AAD1B72E}">
      <dgm:prSet phldrT="[Texto]" custT="1"/>
      <dgm:spPr>
        <a:solidFill>
          <a:schemeClr val="bg1">
            <a:lumMod val="50000"/>
          </a:schemeClr>
        </a:solidFill>
        <a:ln>
          <a:noFill/>
        </a:ln>
      </dgm:spPr>
      <dgm:t>
        <a:bodyPr/>
        <a:lstStyle/>
        <a:p>
          <a:r>
            <a:rPr lang="pt-PT" sz="1200" dirty="0"/>
            <a:t>Centres of </a:t>
          </a:r>
          <a:r>
            <a:rPr lang="pt-PT" sz="1200" dirty="0" err="1"/>
            <a:t>vocational</a:t>
          </a:r>
          <a:r>
            <a:rPr lang="pt-PT" sz="1200" dirty="0"/>
            <a:t> </a:t>
          </a:r>
          <a:r>
            <a:rPr lang="pt-PT" sz="1200" dirty="0" err="1"/>
            <a:t>excellence</a:t>
          </a:r>
          <a:endParaRPr lang="pt-PT" sz="1200" dirty="0"/>
        </a:p>
      </dgm:t>
    </dgm:pt>
    <dgm:pt modelId="{F1A01475-38EF-4EE1-AF4C-CDBA8E9C7B63}" type="parTrans" cxnId="{D5779B8C-5948-4512-8D65-EF2FA5DB4F0C}">
      <dgm:prSet custT="1"/>
      <dgm:spPr>
        <a:ln>
          <a:solidFill>
            <a:schemeClr val="tx2"/>
          </a:solidFill>
        </a:ln>
      </dgm:spPr>
      <dgm:t>
        <a:bodyPr/>
        <a:lstStyle/>
        <a:p>
          <a:endParaRPr lang="pt-PT" sz="1200"/>
        </a:p>
      </dgm:t>
    </dgm:pt>
    <dgm:pt modelId="{84D0920B-E8D6-49DB-9E43-A73B45517DA7}" type="sibTrans" cxnId="{D5779B8C-5948-4512-8D65-EF2FA5DB4F0C}">
      <dgm:prSet/>
      <dgm:spPr/>
      <dgm:t>
        <a:bodyPr/>
        <a:lstStyle/>
        <a:p>
          <a:endParaRPr lang="pt-PT" sz="1200"/>
        </a:p>
      </dgm:t>
    </dgm:pt>
    <dgm:pt modelId="{DDFF75AC-50D5-4F26-B337-1602472EC109}">
      <dgm:prSet phldrT="[Texto]" custT="1"/>
      <dgm:spPr>
        <a:solidFill>
          <a:schemeClr val="bg1">
            <a:lumMod val="50000"/>
          </a:schemeClr>
        </a:solidFill>
        <a:ln>
          <a:noFill/>
        </a:ln>
      </dgm:spPr>
      <dgm:t>
        <a:bodyPr/>
        <a:lstStyle/>
        <a:p>
          <a:r>
            <a:rPr lang="pt-PT" sz="1200" dirty="0"/>
            <a:t>Erasmus+ </a:t>
          </a:r>
          <a:r>
            <a:rPr lang="pt-PT" sz="1200" dirty="0" err="1"/>
            <a:t>Teacher</a:t>
          </a:r>
          <a:r>
            <a:rPr lang="pt-PT" sz="1200" dirty="0"/>
            <a:t> Academies</a:t>
          </a:r>
        </a:p>
      </dgm:t>
    </dgm:pt>
    <dgm:pt modelId="{ADF4385B-A619-4EB3-BFD7-6718F8EF124E}" type="parTrans" cxnId="{8F8913BC-8DEF-4832-87FC-DF2F30C3BE4B}">
      <dgm:prSet custT="1"/>
      <dgm:spPr>
        <a:ln>
          <a:solidFill>
            <a:schemeClr val="tx2"/>
          </a:solidFill>
        </a:ln>
      </dgm:spPr>
      <dgm:t>
        <a:bodyPr/>
        <a:lstStyle/>
        <a:p>
          <a:endParaRPr lang="pt-PT" sz="1200"/>
        </a:p>
      </dgm:t>
    </dgm:pt>
    <dgm:pt modelId="{A1AF7FC2-B2DE-4EA3-9CEC-F3A94D146ABA}" type="sibTrans" cxnId="{8F8913BC-8DEF-4832-87FC-DF2F30C3BE4B}">
      <dgm:prSet/>
      <dgm:spPr/>
      <dgm:t>
        <a:bodyPr/>
        <a:lstStyle/>
        <a:p>
          <a:endParaRPr lang="pt-PT" sz="1200"/>
        </a:p>
      </dgm:t>
    </dgm:pt>
    <dgm:pt modelId="{EED15E1A-7A2B-4F65-B63E-4E3719C03E21}">
      <dgm:prSet phldrT="[Texto]" custT="1"/>
      <dgm:spPr>
        <a:solidFill>
          <a:schemeClr val="bg1">
            <a:lumMod val="50000"/>
          </a:schemeClr>
        </a:solidFill>
        <a:ln>
          <a:noFill/>
        </a:ln>
      </dgm:spPr>
      <dgm:t>
        <a:bodyPr/>
        <a:lstStyle/>
        <a:p>
          <a:r>
            <a:rPr lang="pt-PT" sz="1200" dirty="0"/>
            <a:t>Alliances for </a:t>
          </a:r>
          <a:r>
            <a:rPr lang="pt-PT" sz="1200" dirty="0" err="1"/>
            <a:t>innovation</a:t>
          </a:r>
          <a:endParaRPr lang="pt-PT" sz="1200" dirty="0"/>
        </a:p>
      </dgm:t>
    </dgm:pt>
    <dgm:pt modelId="{FEEAA7A1-3659-49A8-A5C2-A2206146C7B9}" type="parTrans" cxnId="{649FC458-33D6-4083-9BFB-36E1EC780F98}">
      <dgm:prSet custT="1"/>
      <dgm:spPr>
        <a:ln>
          <a:solidFill>
            <a:schemeClr val="tx2"/>
          </a:solidFill>
        </a:ln>
      </dgm:spPr>
      <dgm:t>
        <a:bodyPr/>
        <a:lstStyle/>
        <a:p>
          <a:endParaRPr lang="pt-PT" sz="1200"/>
        </a:p>
      </dgm:t>
    </dgm:pt>
    <dgm:pt modelId="{D0CBDF63-0E81-4F09-8D5D-B9DAC8C8E0F9}" type="sibTrans" cxnId="{649FC458-33D6-4083-9BFB-36E1EC780F98}">
      <dgm:prSet/>
      <dgm:spPr/>
      <dgm:t>
        <a:bodyPr/>
        <a:lstStyle/>
        <a:p>
          <a:endParaRPr lang="pt-PT" sz="1200"/>
        </a:p>
      </dgm:t>
    </dgm:pt>
    <dgm:pt modelId="{08E455BF-BF08-4916-9E3A-90F849A16923}">
      <dgm:prSet phldrT="[Texto]" custT="1"/>
      <dgm:spPr>
        <a:solidFill>
          <a:schemeClr val="bg1">
            <a:lumMod val="50000"/>
          </a:schemeClr>
        </a:solidFill>
        <a:ln>
          <a:noFill/>
        </a:ln>
      </dgm:spPr>
      <dgm:t>
        <a:bodyPr/>
        <a:lstStyle/>
        <a:p>
          <a:r>
            <a:rPr lang="pt-PT" sz="1200" dirty="0"/>
            <a:t>Capacity </a:t>
          </a:r>
          <a:r>
            <a:rPr lang="pt-PT" sz="1200" dirty="0" err="1"/>
            <a:t>building</a:t>
          </a:r>
          <a:r>
            <a:rPr lang="pt-PT" sz="1200" dirty="0"/>
            <a:t> Projects</a:t>
          </a:r>
        </a:p>
      </dgm:t>
    </dgm:pt>
    <dgm:pt modelId="{8750D224-9E03-4E5D-AAC4-2CEF274E6D70}" type="parTrans" cxnId="{DB7424E0-392F-464B-8AD6-5D09C550F1EB}">
      <dgm:prSet custT="1"/>
      <dgm:spPr>
        <a:ln>
          <a:solidFill>
            <a:schemeClr val="tx2"/>
          </a:solidFill>
        </a:ln>
      </dgm:spPr>
      <dgm:t>
        <a:bodyPr/>
        <a:lstStyle/>
        <a:p>
          <a:endParaRPr lang="pt-PT" sz="1200"/>
        </a:p>
      </dgm:t>
    </dgm:pt>
    <dgm:pt modelId="{8443781C-B50A-496B-B0D7-9D1F6C69E96E}" type="sibTrans" cxnId="{DB7424E0-392F-464B-8AD6-5D09C550F1EB}">
      <dgm:prSet/>
      <dgm:spPr/>
      <dgm:t>
        <a:bodyPr/>
        <a:lstStyle/>
        <a:p>
          <a:endParaRPr lang="pt-PT" sz="1200"/>
        </a:p>
      </dgm:t>
    </dgm:pt>
    <dgm:pt modelId="{CDA358C4-8B60-4B35-AB29-CCF198967118}">
      <dgm:prSet phldrT="[Texto]" custT="1"/>
      <dgm:spPr>
        <a:solidFill>
          <a:schemeClr val="bg1">
            <a:lumMod val="50000"/>
          </a:schemeClr>
        </a:solidFill>
        <a:ln>
          <a:noFill/>
        </a:ln>
      </dgm:spPr>
      <dgm:t>
        <a:bodyPr/>
        <a:lstStyle/>
        <a:p>
          <a:r>
            <a:rPr lang="pt-PT" sz="1200" dirty="0"/>
            <a:t>Capacity </a:t>
          </a:r>
          <a:r>
            <a:rPr lang="pt-PT" sz="1200" dirty="0" err="1"/>
            <a:t>building</a:t>
          </a:r>
          <a:r>
            <a:rPr lang="pt-PT" sz="1200" dirty="0"/>
            <a:t> in </a:t>
          </a:r>
          <a:r>
            <a:rPr lang="pt-PT" sz="1200" dirty="0" err="1"/>
            <a:t>higher</a:t>
          </a:r>
          <a:r>
            <a:rPr lang="pt-PT" sz="1200" dirty="0"/>
            <a:t> </a:t>
          </a:r>
          <a:r>
            <a:rPr lang="pt-PT" sz="1200" dirty="0" err="1"/>
            <a:t>education</a:t>
          </a:r>
          <a:endParaRPr lang="pt-PT" sz="1200" dirty="0"/>
        </a:p>
      </dgm:t>
    </dgm:pt>
    <dgm:pt modelId="{A61A5D81-E06B-4838-96EE-BAE9D948285F}" type="parTrans" cxnId="{2CEEAD3D-551E-4ABE-A133-2639FCB6A3E0}">
      <dgm:prSet custT="1"/>
      <dgm:spPr>
        <a:ln>
          <a:solidFill>
            <a:schemeClr val="tx2"/>
          </a:solidFill>
        </a:ln>
      </dgm:spPr>
      <dgm:t>
        <a:bodyPr/>
        <a:lstStyle/>
        <a:p>
          <a:endParaRPr lang="pt-PT" sz="1200"/>
        </a:p>
      </dgm:t>
    </dgm:pt>
    <dgm:pt modelId="{86E16895-AB6C-4BA5-BCAE-542166FBBBD3}" type="sibTrans" cxnId="{2CEEAD3D-551E-4ABE-A133-2639FCB6A3E0}">
      <dgm:prSet/>
      <dgm:spPr/>
      <dgm:t>
        <a:bodyPr/>
        <a:lstStyle/>
        <a:p>
          <a:endParaRPr lang="pt-PT" sz="1200"/>
        </a:p>
      </dgm:t>
    </dgm:pt>
    <dgm:pt modelId="{68036DC0-52A4-4C71-844D-498E0CAB7341}">
      <dgm:prSet phldrT="[Texto]" custT="1"/>
      <dgm:spPr>
        <a:solidFill>
          <a:schemeClr val="bg1">
            <a:lumMod val="50000"/>
          </a:schemeClr>
        </a:solidFill>
        <a:ln>
          <a:noFill/>
        </a:ln>
      </dgm:spPr>
      <dgm:t>
        <a:bodyPr/>
        <a:lstStyle/>
        <a:p>
          <a:r>
            <a:rPr lang="pt-PT" sz="1200" dirty="0"/>
            <a:t>Capacity </a:t>
          </a:r>
          <a:r>
            <a:rPr lang="pt-PT" sz="1200" dirty="0" err="1"/>
            <a:t>building</a:t>
          </a:r>
          <a:r>
            <a:rPr lang="pt-PT" sz="1200" dirty="0"/>
            <a:t> in the </a:t>
          </a:r>
          <a:r>
            <a:rPr lang="pt-PT" sz="1200" dirty="0" err="1"/>
            <a:t>field</a:t>
          </a:r>
          <a:r>
            <a:rPr lang="pt-PT" sz="1200" dirty="0"/>
            <a:t> of VET</a:t>
          </a:r>
        </a:p>
      </dgm:t>
    </dgm:pt>
    <dgm:pt modelId="{41E7A7C0-3416-43A9-8B4A-3FCF279365F7}" type="parTrans" cxnId="{DCA30E2A-27AD-4CE2-9A91-CD36C96DD2F5}">
      <dgm:prSet custT="1"/>
      <dgm:spPr>
        <a:ln>
          <a:solidFill>
            <a:schemeClr val="tx2"/>
          </a:solidFill>
        </a:ln>
      </dgm:spPr>
      <dgm:t>
        <a:bodyPr/>
        <a:lstStyle/>
        <a:p>
          <a:endParaRPr lang="pt-PT" sz="1200"/>
        </a:p>
      </dgm:t>
    </dgm:pt>
    <dgm:pt modelId="{D8588722-FC98-4FF3-9075-4482A54D082A}" type="sibTrans" cxnId="{DCA30E2A-27AD-4CE2-9A91-CD36C96DD2F5}">
      <dgm:prSet/>
      <dgm:spPr/>
      <dgm:t>
        <a:bodyPr/>
        <a:lstStyle/>
        <a:p>
          <a:endParaRPr lang="pt-PT" sz="1200"/>
        </a:p>
      </dgm:t>
    </dgm:pt>
    <dgm:pt modelId="{B395BE58-6DE6-40C8-BCA1-15996A605BB6}">
      <dgm:prSet phldrT="[Texto]" custT="1"/>
      <dgm:spPr>
        <a:solidFill>
          <a:schemeClr val="bg1">
            <a:lumMod val="50000"/>
          </a:schemeClr>
        </a:solidFill>
        <a:ln>
          <a:noFill/>
        </a:ln>
      </dgm:spPr>
      <dgm:t>
        <a:bodyPr/>
        <a:lstStyle/>
        <a:p>
          <a:r>
            <a:rPr lang="pt-PT" sz="1200" dirty="0"/>
            <a:t>Capacity </a:t>
          </a:r>
          <a:r>
            <a:rPr lang="pt-PT" sz="1200" dirty="0" err="1"/>
            <a:t>building</a:t>
          </a:r>
          <a:r>
            <a:rPr lang="pt-PT" sz="1200" dirty="0"/>
            <a:t> in the </a:t>
          </a:r>
          <a:r>
            <a:rPr lang="pt-PT" sz="1200" dirty="0" err="1"/>
            <a:t>field</a:t>
          </a:r>
          <a:r>
            <a:rPr lang="pt-PT" sz="1200" dirty="0"/>
            <a:t> of sport </a:t>
          </a:r>
        </a:p>
      </dgm:t>
    </dgm:pt>
    <dgm:pt modelId="{1DD97483-5F42-42A4-BE5E-B708C811F4D0}" type="parTrans" cxnId="{4D89E06E-4232-4D08-B739-29ABCE7B5885}">
      <dgm:prSet custT="1"/>
      <dgm:spPr>
        <a:ln>
          <a:solidFill>
            <a:schemeClr val="tx2"/>
          </a:solidFill>
        </a:ln>
      </dgm:spPr>
      <dgm:t>
        <a:bodyPr/>
        <a:lstStyle/>
        <a:p>
          <a:endParaRPr lang="pt-PT" sz="1200"/>
        </a:p>
      </dgm:t>
    </dgm:pt>
    <dgm:pt modelId="{45EBC626-B89C-4411-886B-183CDB9DB2F9}" type="sibTrans" cxnId="{4D89E06E-4232-4D08-B739-29ABCE7B5885}">
      <dgm:prSet/>
      <dgm:spPr/>
      <dgm:t>
        <a:bodyPr/>
        <a:lstStyle/>
        <a:p>
          <a:endParaRPr lang="pt-PT" sz="1200"/>
        </a:p>
      </dgm:t>
    </dgm:pt>
    <dgm:pt modelId="{C4FFA696-FE23-4783-8829-9193758FC761}">
      <dgm:prSet phldrT="[Texto]" custT="1"/>
      <dgm:spPr>
        <a:solidFill>
          <a:schemeClr val="bg1">
            <a:lumMod val="50000"/>
          </a:schemeClr>
        </a:solidFill>
        <a:ln>
          <a:noFill/>
        </a:ln>
      </dgm:spPr>
      <dgm:t>
        <a:bodyPr/>
        <a:lstStyle/>
        <a:p>
          <a:r>
            <a:rPr lang="pt-PT" sz="1200" dirty="0"/>
            <a:t>Erasmus </a:t>
          </a:r>
          <a:r>
            <a:rPr lang="pt-PT" sz="1200" dirty="0" err="1"/>
            <a:t>Mundus</a:t>
          </a:r>
          <a:endParaRPr lang="pt-PT" sz="1200" dirty="0"/>
        </a:p>
      </dgm:t>
    </dgm:pt>
    <dgm:pt modelId="{3B50DABD-A47C-4E1A-A1B9-C56E1A6CE15D}" type="parTrans" cxnId="{8B798CEE-C32E-4180-A071-A35EB616B1F6}">
      <dgm:prSet custT="1"/>
      <dgm:spPr>
        <a:ln>
          <a:solidFill>
            <a:schemeClr val="tx2"/>
          </a:solidFill>
        </a:ln>
      </dgm:spPr>
      <dgm:t>
        <a:bodyPr/>
        <a:lstStyle/>
        <a:p>
          <a:endParaRPr lang="pt-PT" sz="1200">
            <a:solidFill>
              <a:schemeClr val="tx2"/>
            </a:solidFill>
          </a:endParaRPr>
        </a:p>
      </dgm:t>
    </dgm:pt>
    <dgm:pt modelId="{B96704CD-370F-4E32-B778-D58D26AF4EAD}" type="sibTrans" cxnId="{8B798CEE-C32E-4180-A071-A35EB616B1F6}">
      <dgm:prSet/>
      <dgm:spPr/>
      <dgm:t>
        <a:bodyPr/>
        <a:lstStyle/>
        <a:p>
          <a:endParaRPr lang="pt-PT" sz="1200"/>
        </a:p>
      </dgm:t>
    </dgm:pt>
    <dgm:pt modelId="{95D04E02-09EC-4627-A5BC-1E2069008EF3}">
      <dgm:prSet phldrT="[Texto]" custT="1"/>
      <dgm:spPr>
        <a:solidFill>
          <a:schemeClr val="bg1">
            <a:lumMod val="50000"/>
          </a:schemeClr>
        </a:solidFill>
        <a:ln>
          <a:noFill/>
        </a:ln>
      </dgm:spPr>
      <dgm:t>
        <a:bodyPr/>
        <a:lstStyle/>
        <a:p>
          <a:r>
            <a:rPr lang="pt-PT" sz="1200" dirty="0" err="1"/>
            <a:t>Forward-looking</a:t>
          </a:r>
          <a:r>
            <a:rPr lang="pt-PT" sz="1200" dirty="0"/>
            <a:t> </a:t>
          </a:r>
          <a:r>
            <a:rPr lang="pt-PT" sz="1200" dirty="0" err="1"/>
            <a:t>projects</a:t>
          </a:r>
          <a:endParaRPr lang="pt-PT" sz="1200" dirty="0"/>
        </a:p>
      </dgm:t>
    </dgm:pt>
    <dgm:pt modelId="{5B9313A3-0D87-4FCB-9D18-228EC479F525}" type="parTrans" cxnId="{66437AA9-B13C-4847-BCEC-11429F930938}">
      <dgm:prSet custT="1"/>
      <dgm:spPr>
        <a:ln>
          <a:solidFill>
            <a:schemeClr val="tx2"/>
          </a:solidFill>
        </a:ln>
      </dgm:spPr>
      <dgm:t>
        <a:bodyPr/>
        <a:lstStyle/>
        <a:p>
          <a:endParaRPr lang="pt-PT" sz="1200"/>
        </a:p>
      </dgm:t>
    </dgm:pt>
    <dgm:pt modelId="{BB87E86F-3C11-46CF-AC0B-578B8DBFC08E}" type="sibTrans" cxnId="{66437AA9-B13C-4847-BCEC-11429F930938}">
      <dgm:prSet/>
      <dgm:spPr/>
      <dgm:t>
        <a:bodyPr/>
        <a:lstStyle/>
        <a:p>
          <a:endParaRPr lang="pt-PT" sz="1200"/>
        </a:p>
      </dgm:t>
    </dgm:pt>
    <dgm:pt modelId="{1007C263-0E14-46A3-B97C-E3CD25E23102}" type="pres">
      <dgm:prSet presAssocID="{19F83D20-03DE-486C-8115-E1FB41B2D50E}" presName="Name0" presStyleCnt="0">
        <dgm:presLayoutVars>
          <dgm:chPref val="1"/>
          <dgm:dir/>
          <dgm:animOne val="branch"/>
          <dgm:animLvl val="lvl"/>
          <dgm:resizeHandles val="exact"/>
        </dgm:presLayoutVars>
      </dgm:prSet>
      <dgm:spPr/>
    </dgm:pt>
    <dgm:pt modelId="{3E5EEC98-711F-46CD-B8CD-19535EAA0706}" type="pres">
      <dgm:prSet presAssocID="{8507CD8D-5B1A-4F2F-A132-2E2E8CAAB1AF}" presName="root1" presStyleCnt="0"/>
      <dgm:spPr/>
    </dgm:pt>
    <dgm:pt modelId="{1AF53087-7D6C-45E4-BCB9-E2B4040AF12B}" type="pres">
      <dgm:prSet presAssocID="{8507CD8D-5B1A-4F2F-A132-2E2E8CAAB1AF}" presName="LevelOneTextNode" presStyleLbl="node0" presStyleIdx="0" presStyleCnt="1" custAng="5400000" custScaleX="310729" custScaleY="77696" custLinFactNeighborX="-63936" custLinFactNeighborY="-347">
        <dgm:presLayoutVars>
          <dgm:chPref val="3"/>
        </dgm:presLayoutVars>
      </dgm:prSet>
      <dgm:spPr/>
    </dgm:pt>
    <dgm:pt modelId="{1F2AAC17-23D5-49B1-8221-592E864B5327}" type="pres">
      <dgm:prSet presAssocID="{8507CD8D-5B1A-4F2F-A132-2E2E8CAAB1AF}" presName="level2hierChild" presStyleCnt="0"/>
      <dgm:spPr/>
    </dgm:pt>
    <dgm:pt modelId="{2272DFE6-ED9F-4784-9B02-B25C71809182}" type="pres">
      <dgm:prSet presAssocID="{FDD5EBBE-9CF1-4F67-93C6-EFCE61C2CBA2}" presName="conn2-1" presStyleLbl="parChTrans1D2" presStyleIdx="0" presStyleCnt="4"/>
      <dgm:spPr/>
    </dgm:pt>
    <dgm:pt modelId="{CF91BAD0-6C10-4F82-B3DF-52254DDAFD75}" type="pres">
      <dgm:prSet presAssocID="{FDD5EBBE-9CF1-4F67-93C6-EFCE61C2CBA2}" presName="connTx" presStyleLbl="parChTrans1D2" presStyleIdx="0" presStyleCnt="4"/>
      <dgm:spPr/>
    </dgm:pt>
    <dgm:pt modelId="{5693F851-E573-47CF-A69B-2FF021503F20}" type="pres">
      <dgm:prSet presAssocID="{437256DB-7DE3-41EE-8CF0-B4339118CA72}" presName="root2" presStyleCnt="0"/>
      <dgm:spPr/>
    </dgm:pt>
    <dgm:pt modelId="{C4EB4B00-A48C-4427-9C60-9DE1FD4E68B9}" type="pres">
      <dgm:prSet presAssocID="{437256DB-7DE3-41EE-8CF0-B4339118CA72}" presName="LevelTwoTextNode" presStyleLbl="node2" presStyleIdx="0" presStyleCnt="4">
        <dgm:presLayoutVars>
          <dgm:chPref val="3"/>
        </dgm:presLayoutVars>
      </dgm:prSet>
      <dgm:spPr/>
    </dgm:pt>
    <dgm:pt modelId="{19F56EA7-4111-4D56-A47C-8108D6C37E08}" type="pres">
      <dgm:prSet presAssocID="{437256DB-7DE3-41EE-8CF0-B4339118CA72}" presName="level3hierChild" presStyleCnt="0"/>
      <dgm:spPr/>
    </dgm:pt>
    <dgm:pt modelId="{933A957F-0720-4EEC-A69A-4A47DA984B74}" type="pres">
      <dgm:prSet presAssocID="{D239D18E-881A-483C-A042-454DCB141FDE}" presName="conn2-1" presStyleLbl="parChTrans1D3" presStyleIdx="0" presStyleCnt="10"/>
      <dgm:spPr/>
    </dgm:pt>
    <dgm:pt modelId="{BB59DA36-3627-4E5A-A133-DFE3C998B66E}" type="pres">
      <dgm:prSet presAssocID="{D239D18E-881A-483C-A042-454DCB141FDE}" presName="connTx" presStyleLbl="parChTrans1D3" presStyleIdx="0" presStyleCnt="10"/>
      <dgm:spPr/>
    </dgm:pt>
    <dgm:pt modelId="{0A5F9FE9-02D7-4E52-B949-62B47AF51E50}" type="pres">
      <dgm:prSet presAssocID="{7950AA06-258A-4798-AE91-085D0B2E19C0}" presName="root2" presStyleCnt="0"/>
      <dgm:spPr/>
    </dgm:pt>
    <dgm:pt modelId="{C48E6F89-BF5A-4798-A712-968D60A444C2}" type="pres">
      <dgm:prSet presAssocID="{7950AA06-258A-4798-AE91-085D0B2E19C0}" presName="LevelTwoTextNode" presStyleLbl="node3" presStyleIdx="0" presStyleCnt="10" custScaleX="183698">
        <dgm:presLayoutVars>
          <dgm:chPref val="3"/>
        </dgm:presLayoutVars>
      </dgm:prSet>
      <dgm:spPr/>
    </dgm:pt>
    <dgm:pt modelId="{EA88E57C-AE79-4CBB-9BB4-C612222CC403}" type="pres">
      <dgm:prSet presAssocID="{7950AA06-258A-4798-AE91-085D0B2E19C0}" presName="level3hierChild" presStyleCnt="0"/>
      <dgm:spPr/>
    </dgm:pt>
    <dgm:pt modelId="{93168562-AAF5-4561-9DEA-CCD8956A1305}" type="pres">
      <dgm:prSet presAssocID="{69A79616-7772-490A-8D73-4190E0861BD3}" presName="conn2-1" presStyleLbl="parChTrans1D3" presStyleIdx="1" presStyleCnt="10"/>
      <dgm:spPr/>
    </dgm:pt>
    <dgm:pt modelId="{629B988E-2CD0-4283-9B2E-518F394780E4}" type="pres">
      <dgm:prSet presAssocID="{69A79616-7772-490A-8D73-4190E0861BD3}" presName="connTx" presStyleLbl="parChTrans1D3" presStyleIdx="1" presStyleCnt="10"/>
      <dgm:spPr/>
    </dgm:pt>
    <dgm:pt modelId="{7A629FEF-9D93-4A3F-B514-EA1EA58CE266}" type="pres">
      <dgm:prSet presAssocID="{9A0449EB-570C-4349-B842-10DC3B8346BF}" presName="root2" presStyleCnt="0"/>
      <dgm:spPr/>
    </dgm:pt>
    <dgm:pt modelId="{2A2EB142-2C98-4545-914C-FF058A553E56}" type="pres">
      <dgm:prSet presAssocID="{9A0449EB-570C-4349-B842-10DC3B8346BF}" presName="LevelTwoTextNode" presStyleLbl="node3" presStyleIdx="1" presStyleCnt="10" custScaleX="185926">
        <dgm:presLayoutVars>
          <dgm:chPref val="3"/>
        </dgm:presLayoutVars>
      </dgm:prSet>
      <dgm:spPr/>
    </dgm:pt>
    <dgm:pt modelId="{44628D85-C569-466A-A44A-D4C7551B7824}" type="pres">
      <dgm:prSet presAssocID="{9A0449EB-570C-4349-B842-10DC3B8346BF}" presName="level3hierChild" presStyleCnt="0"/>
      <dgm:spPr/>
    </dgm:pt>
    <dgm:pt modelId="{6CD4F2CA-7027-4DFF-BD79-6C39F51B4140}" type="pres">
      <dgm:prSet presAssocID="{77165A02-EEB9-495F-AF72-9751329BD86C}" presName="conn2-1" presStyleLbl="parChTrans1D2" presStyleIdx="1" presStyleCnt="4"/>
      <dgm:spPr/>
    </dgm:pt>
    <dgm:pt modelId="{30E00922-ACDB-41AD-996C-AEC30D96BBB2}" type="pres">
      <dgm:prSet presAssocID="{77165A02-EEB9-495F-AF72-9751329BD86C}" presName="connTx" presStyleLbl="parChTrans1D2" presStyleIdx="1" presStyleCnt="4"/>
      <dgm:spPr/>
    </dgm:pt>
    <dgm:pt modelId="{A322F0D4-6A47-4B60-A689-0E0657FA7B05}" type="pres">
      <dgm:prSet presAssocID="{21E948A0-1E78-45A8-94D3-EF853686477D}" presName="root2" presStyleCnt="0"/>
      <dgm:spPr/>
    </dgm:pt>
    <dgm:pt modelId="{BB982882-D6D6-4474-8ECB-323B6B5564EA}" type="pres">
      <dgm:prSet presAssocID="{21E948A0-1E78-45A8-94D3-EF853686477D}" presName="LevelTwoTextNode" presStyleLbl="node2" presStyleIdx="1" presStyleCnt="4">
        <dgm:presLayoutVars>
          <dgm:chPref val="3"/>
        </dgm:presLayoutVars>
      </dgm:prSet>
      <dgm:spPr/>
    </dgm:pt>
    <dgm:pt modelId="{625F204E-27CA-4903-AD04-FA6FEA153F58}" type="pres">
      <dgm:prSet presAssocID="{21E948A0-1E78-45A8-94D3-EF853686477D}" presName="level3hierChild" presStyleCnt="0"/>
      <dgm:spPr/>
    </dgm:pt>
    <dgm:pt modelId="{EEF06B64-293F-482E-9806-102FC416E0C8}" type="pres">
      <dgm:prSet presAssocID="{F1A01475-38EF-4EE1-AF4C-CDBA8E9C7B63}" presName="conn2-1" presStyleLbl="parChTrans1D3" presStyleIdx="2" presStyleCnt="10"/>
      <dgm:spPr/>
    </dgm:pt>
    <dgm:pt modelId="{90AEB678-E16B-43AD-82F4-34C457DB869C}" type="pres">
      <dgm:prSet presAssocID="{F1A01475-38EF-4EE1-AF4C-CDBA8E9C7B63}" presName="connTx" presStyleLbl="parChTrans1D3" presStyleIdx="2" presStyleCnt="10"/>
      <dgm:spPr/>
    </dgm:pt>
    <dgm:pt modelId="{40D6115E-EFB8-4C5D-AFF4-CC0B8F29B98D}" type="pres">
      <dgm:prSet presAssocID="{113C786D-B09B-4D6A-B98F-5D90AAD1B72E}" presName="root2" presStyleCnt="0"/>
      <dgm:spPr/>
    </dgm:pt>
    <dgm:pt modelId="{665E5FF2-6E52-4A91-B660-DB096726CB15}" type="pres">
      <dgm:prSet presAssocID="{113C786D-B09B-4D6A-B98F-5D90AAD1B72E}" presName="LevelTwoTextNode" presStyleLbl="node3" presStyleIdx="2" presStyleCnt="10" custScaleX="187996">
        <dgm:presLayoutVars>
          <dgm:chPref val="3"/>
        </dgm:presLayoutVars>
      </dgm:prSet>
      <dgm:spPr/>
    </dgm:pt>
    <dgm:pt modelId="{AFBBA199-A828-487C-93D8-FAE9D73AB2F9}" type="pres">
      <dgm:prSet presAssocID="{113C786D-B09B-4D6A-B98F-5D90AAD1B72E}" presName="level3hierChild" presStyleCnt="0"/>
      <dgm:spPr/>
    </dgm:pt>
    <dgm:pt modelId="{961B15D2-4F01-4AED-BD4D-3D25A2D6DF8D}" type="pres">
      <dgm:prSet presAssocID="{ADF4385B-A619-4EB3-BFD7-6718F8EF124E}" presName="conn2-1" presStyleLbl="parChTrans1D3" presStyleIdx="3" presStyleCnt="10"/>
      <dgm:spPr/>
    </dgm:pt>
    <dgm:pt modelId="{2E0F5448-39E1-4178-87B3-CB9A47B668D1}" type="pres">
      <dgm:prSet presAssocID="{ADF4385B-A619-4EB3-BFD7-6718F8EF124E}" presName="connTx" presStyleLbl="parChTrans1D3" presStyleIdx="3" presStyleCnt="10"/>
      <dgm:spPr/>
    </dgm:pt>
    <dgm:pt modelId="{54D22EC8-8F58-4768-93BD-EC2DD3740032}" type="pres">
      <dgm:prSet presAssocID="{DDFF75AC-50D5-4F26-B337-1602472EC109}" presName="root2" presStyleCnt="0"/>
      <dgm:spPr/>
    </dgm:pt>
    <dgm:pt modelId="{DBE241C0-22C8-42C1-B922-FDF2B42C64AE}" type="pres">
      <dgm:prSet presAssocID="{DDFF75AC-50D5-4F26-B337-1602472EC109}" presName="LevelTwoTextNode" presStyleLbl="node3" presStyleIdx="3" presStyleCnt="10" custScaleX="187040">
        <dgm:presLayoutVars>
          <dgm:chPref val="3"/>
        </dgm:presLayoutVars>
      </dgm:prSet>
      <dgm:spPr/>
    </dgm:pt>
    <dgm:pt modelId="{AFEFEEF6-496D-4E06-A9EA-822CD1EAED1C}" type="pres">
      <dgm:prSet presAssocID="{DDFF75AC-50D5-4F26-B337-1602472EC109}" presName="level3hierChild" presStyleCnt="0"/>
      <dgm:spPr/>
    </dgm:pt>
    <dgm:pt modelId="{3B7909B5-10AB-4482-A158-8C8EDA531E26}" type="pres">
      <dgm:prSet presAssocID="{3B50DABD-A47C-4E1A-A1B9-C56E1A6CE15D}" presName="conn2-1" presStyleLbl="parChTrans1D3" presStyleIdx="4" presStyleCnt="10"/>
      <dgm:spPr/>
    </dgm:pt>
    <dgm:pt modelId="{919629FE-DB7E-4335-BB86-70EBC7F124E6}" type="pres">
      <dgm:prSet presAssocID="{3B50DABD-A47C-4E1A-A1B9-C56E1A6CE15D}" presName="connTx" presStyleLbl="parChTrans1D3" presStyleIdx="4" presStyleCnt="10"/>
      <dgm:spPr/>
    </dgm:pt>
    <dgm:pt modelId="{498570B7-625C-47E9-8B2F-5C6E8741379C}" type="pres">
      <dgm:prSet presAssocID="{C4FFA696-FE23-4783-8829-9193758FC761}" presName="root2" presStyleCnt="0"/>
      <dgm:spPr/>
    </dgm:pt>
    <dgm:pt modelId="{E8908894-8E2B-4C31-85D7-DD1BA4C803EC}" type="pres">
      <dgm:prSet presAssocID="{C4FFA696-FE23-4783-8829-9193758FC761}" presName="LevelTwoTextNode" presStyleLbl="node3" presStyleIdx="4" presStyleCnt="10" custScaleX="189898">
        <dgm:presLayoutVars>
          <dgm:chPref val="3"/>
        </dgm:presLayoutVars>
      </dgm:prSet>
      <dgm:spPr/>
    </dgm:pt>
    <dgm:pt modelId="{E83EB77E-6451-47D9-8F08-F73874019A19}" type="pres">
      <dgm:prSet presAssocID="{C4FFA696-FE23-4783-8829-9193758FC761}" presName="level3hierChild" presStyleCnt="0"/>
      <dgm:spPr/>
    </dgm:pt>
    <dgm:pt modelId="{01E8A7D4-1440-418D-AE8A-87B195748B18}" type="pres">
      <dgm:prSet presAssocID="{5BFB1D99-CDEE-4A9C-9B24-0FD3E5A9D9A6}" presName="conn2-1" presStyleLbl="parChTrans1D2" presStyleIdx="2" presStyleCnt="4"/>
      <dgm:spPr/>
    </dgm:pt>
    <dgm:pt modelId="{9B2E4B41-A475-4BBC-88E7-43CDF5611CD9}" type="pres">
      <dgm:prSet presAssocID="{5BFB1D99-CDEE-4A9C-9B24-0FD3E5A9D9A6}" presName="connTx" presStyleLbl="parChTrans1D2" presStyleIdx="2" presStyleCnt="4"/>
      <dgm:spPr/>
    </dgm:pt>
    <dgm:pt modelId="{9D544EF6-6292-412B-97BB-E169C98ACB13}" type="pres">
      <dgm:prSet presAssocID="{13BB5C1E-CFA6-4AD0-A3DC-489431101474}" presName="root2" presStyleCnt="0"/>
      <dgm:spPr/>
    </dgm:pt>
    <dgm:pt modelId="{F12B919B-137C-4CEA-B1E2-49A396ABB88B}" type="pres">
      <dgm:prSet presAssocID="{13BB5C1E-CFA6-4AD0-A3DC-489431101474}" presName="LevelTwoTextNode" presStyleLbl="node2" presStyleIdx="2" presStyleCnt="4">
        <dgm:presLayoutVars>
          <dgm:chPref val="3"/>
        </dgm:presLayoutVars>
      </dgm:prSet>
      <dgm:spPr/>
    </dgm:pt>
    <dgm:pt modelId="{95C6655C-1B01-45D8-9B7D-CF8D050449AE}" type="pres">
      <dgm:prSet presAssocID="{13BB5C1E-CFA6-4AD0-A3DC-489431101474}" presName="level3hierChild" presStyleCnt="0"/>
      <dgm:spPr/>
    </dgm:pt>
    <dgm:pt modelId="{DC10500D-78D7-4977-BE96-3C006CB3A174}" type="pres">
      <dgm:prSet presAssocID="{FEEAA7A1-3659-49A8-A5C2-A2206146C7B9}" presName="conn2-1" presStyleLbl="parChTrans1D3" presStyleIdx="5" presStyleCnt="10"/>
      <dgm:spPr/>
    </dgm:pt>
    <dgm:pt modelId="{A5169D00-AA8C-4F98-BB5D-9FE69CD1B63B}" type="pres">
      <dgm:prSet presAssocID="{FEEAA7A1-3659-49A8-A5C2-A2206146C7B9}" presName="connTx" presStyleLbl="parChTrans1D3" presStyleIdx="5" presStyleCnt="10"/>
      <dgm:spPr/>
    </dgm:pt>
    <dgm:pt modelId="{1C7678AB-D726-42F7-89C6-79E6A3660A04}" type="pres">
      <dgm:prSet presAssocID="{EED15E1A-7A2B-4F65-B63E-4E3719C03E21}" presName="root2" presStyleCnt="0"/>
      <dgm:spPr/>
    </dgm:pt>
    <dgm:pt modelId="{E902FFB5-683A-4F81-A6FD-0D88B671D071}" type="pres">
      <dgm:prSet presAssocID="{EED15E1A-7A2B-4F65-B63E-4E3719C03E21}" presName="LevelTwoTextNode" presStyleLbl="node3" presStyleIdx="5" presStyleCnt="10" custScaleX="187997">
        <dgm:presLayoutVars>
          <dgm:chPref val="3"/>
        </dgm:presLayoutVars>
      </dgm:prSet>
      <dgm:spPr/>
    </dgm:pt>
    <dgm:pt modelId="{9AC8AABD-D7D2-4EE7-8DF6-A9842271BE11}" type="pres">
      <dgm:prSet presAssocID="{EED15E1A-7A2B-4F65-B63E-4E3719C03E21}" presName="level3hierChild" presStyleCnt="0"/>
      <dgm:spPr/>
    </dgm:pt>
    <dgm:pt modelId="{01D669A1-1AA7-4959-9530-C72A5BCC3370}" type="pres">
      <dgm:prSet presAssocID="{5B9313A3-0D87-4FCB-9D18-228EC479F525}" presName="conn2-1" presStyleLbl="parChTrans1D3" presStyleIdx="6" presStyleCnt="10"/>
      <dgm:spPr/>
    </dgm:pt>
    <dgm:pt modelId="{26728CFD-39AA-4265-9C14-3268A026C334}" type="pres">
      <dgm:prSet presAssocID="{5B9313A3-0D87-4FCB-9D18-228EC479F525}" presName="connTx" presStyleLbl="parChTrans1D3" presStyleIdx="6" presStyleCnt="10"/>
      <dgm:spPr/>
    </dgm:pt>
    <dgm:pt modelId="{0AE915DF-D920-4275-A409-4ED2401D9FA2}" type="pres">
      <dgm:prSet presAssocID="{95D04E02-09EC-4627-A5BC-1E2069008EF3}" presName="root2" presStyleCnt="0"/>
      <dgm:spPr/>
    </dgm:pt>
    <dgm:pt modelId="{184C4C68-15C6-4D5B-99D4-C741764C3B2E}" type="pres">
      <dgm:prSet presAssocID="{95D04E02-09EC-4627-A5BC-1E2069008EF3}" presName="LevelTwoTextNode" presStyleLbl="node3" presStyleIdx="6" presStyleCnt="10" custScaleX="185083">
        <dgm:presLayoutVars>
          <dgm:chPref val="3"/>
        </dgm:presLayoutVars>
      </dgm:prSet>
      <dgm:spPr/>
    </dgm:pt>
    <dgm:pt modelId="{74362B17-1667-4CD5-AE8D-490FBE68765C}" type="pres">
      <dgm:prSet presAssocID="{95D04E02-09EC-4627-A5BC-1E2069008EF3}" presName="level3hierChild" presStyleCnt="0"/>
      <dgm:spPr/>
    </dgm:pt>
    <dgm:pt modelId="{6FFBB5D8-E88F-4128-818C-26B643984FBC}" type="pres">
      <dgm:prSet presAssocID="{8750D224-9E03-4E5D-AAC4-2CEF274E6D70}" presName="conn2-1" presStyleLbl="parChTrans1D2" presStyleIdx="3" presStyleCnt="4"/>
      <dgm:spPr/>
    </dgm:pt>
    <dgm:pt modelId="{9FC1D48A-4528-4156-ADBF-D77FD19A3461}" type="pres">
      <dgm:prSet presAssocID="{8750D224-9E03-4E5D-AAC4-2CEF274E6D70}" presName="connTx" presStyleLbl="parChTrans1D2" presStyleIdx="3" presStyleCnt="4"/>
      <dgm:spPr/>
    </dgm:pt>
    <dgm:pt modelId="{0FF480EA-A73F-4260-A376-27315848BFE3}" type="pres">
      <dgm:prSet presAssocID="{08E455BF-BF08-4916-9E3A-90F849A16923}" presName="root2" presStyleCnt="0"/>
      <dgm:spPr/>
    </dgm:pt>
    <dgm:pt modelId="{83B7B855-1293-4C78-9144-283DDBD7F0F6}" type="pres">
      <dgm:prSet presAssocID="{08E455BF-BF08-4916-9E3A-90F849A16923}" presName="LevelTwoTextNode" presStyleLbl="node2" presStyleIdx="3" presStyleCnt="4">
        <dgm:presLayoutVars>
          <dgm:chPref val="3"/>
        </dgm:presLayoutVars>
      </dgm:prSet>
      <dgm:spPr/>
    </dgm:pt>
    <dgm:pt modelId="{1A6EED4F-58EC-41D1-AE1B-246F79A490FB}" type="pres">
      <dgm:prSet presAssocID="{08E455BF-BF08-4916-9E3A-90F849A16923}" presName="level3hierChild" presStyleCnt="0"/>
      <dgm:spPr/>
    </dgm:pt>
    <dgm:pt modelId="{9FC9E736-9393-4E94-9FE4-5A569D7CA1A6}" type="pres">
      <dgm:prSet presAssocID="{A61A5D81-E06B-4838-96EE-BAE9D948285F}" presName="conn2-1" presStyleLbl="parChTrans1D3" presStyleIdx="7" presStyleCnt="10"/>
      <dgm:spPr/>
    </dgm:pt>
    <dgm:pt modelId="{EFD52DB1-0080-4140-8E28-099F897913D9}" type="pres">
      <dgm:prSet presAssocID="{A61A5D81-E06B-4838-96EE-BAE9D948285F}" presName="connTx" presStyleLbl="parChTrans1D3" presStyleIdx="7" presStyleCnt="10"/>
      <dgm:spPr/>
    </dgm:pt>
    <dgm:pt modelId="{B1A4F1BC-D916-4EE0-BEF3-7931BA61C66D}" type="pres">
      <dgm:prSet presAssocID="{CDA358C4-8B60-4B35-AB29-CCF198967118}" presName="root2" presStyleCnt="0"/>
      <dgm:spPr/>
    </dgm:pt>
    <dgm:pt modelId="{6302859A-3800-41C0-8EC8-5AC574B96F92}" type="pres">
      <dgm:prSet presAssocID="{CDA358C4-8B60-4B35-AB29-CCF198967118}" presName="LevelTwoTextNode" presStyleLbl="node3" presStyleIdx="7" presStyleCnt="10" custScaleX="187040">
        <dgm:presLayoutVars>
          <dgm:chPref val="3"/>
        </dgm:presLayoutVars>
      </dgm:prSet>
      <dgm:spPr/>
    </dgm:pt>
    <dgm:pt modelId="{4747D541-86E4-4181-9243-EDF979097AE5}" type="pres">
      <dgm:prSet presAssocID="{CDA358C4-8B60-4B35-AB29-CCF198967118}" presName="level3hierChild" presStyleCnt="0"/>
      <dgm:spPr/>
    </dgm:pt>
    <dgm:pt modelId="{584B6F9C-29C5-4918-8ADA-C3BF61CD12D1}" type="pres">
      <dgm:prSet presAssocID="{41E7A7C0-3416-43A9-8B4A-3FCF279365F7}" presName="conn2-1" presStyleLbl="parChTrans1D3" presStyleIdx="8" presStyleCnt="10"/>
      <dgm:spPr/>
    </dgm:pt>
    <dgm:pt modelId="{86BD77B5-8A16-4644-AA05-EA6ED440D733}" type="pres">
      <dgm:prSet presAssocID="{41E7A7C0-3416-43A9-8B4A-3FCF279365F7}" presName="connTx" presStyleLbl="parChTrans1D3" presStyleIdx="8" presStyleCnt="10"/>
      <dgm:spPr/>
    </dgm:pt>
    <dgm:pt modelId="{0C7DA682-B57D-4CD3-957D-865AFE061162}" type="pres">
      <dgm:prSet presAssocID="{68036DC0-52A4-4C71-844D-498E0CAB7341}" presName="root2" presStyleCnt="0"/>
      <dgm:spPr/>
    </dgm:pt>
    <dgm:pt modelId="{D1B6B25F-059F-48BC-A074-92DAC65BE089}" type="pres">
      <dgm:prSet presAssocID="{68036DC0-52A4-4C71-844D-498E0CAB7341}" presName="LevelTwoTextNode" presStyleLbl="node3" presStyleIdx="8" presStyleCnt="10" custScaleX="185926">
        <dgm:presLayoutVars>
          <dgm:chPref val="3"/>
        </dgm:presLayoutVars>
      </dgm:prSet>
      <dgm:spPr/>
    </dgm:pt>
    <dgm:pt modelId="{7A4AAAD1-041D-412F-9AF1-B0D3F17B4A39}" type="pres">
      <dgm:prSet presAssocID="{68036DC0-52A4-4C71-844D-498E0CAB7341}" presName="level3hierChild" presStyleCnt="0"/>
      <dgm:spPr/>
    </dgm:pt>
    <dgm:pt modelId="{19410801-269D-43E4-A4B3-C8B2710A33B8}" type="pres">
      <dgm:prSet presAssocID="{1DD97483-5F42-42A4-BE5E-B708C811F4D0}" presName="conn2-1" presStyleLbl="parChTrans1D3" presStyleIdx="9" presStyleCnt="10"/>
      <dgm:spPr/>
    </dgm:pt>
    <dgm:pt modelId="{C2019A5D-5B08-4299-97E4-CFBD61BCDFD4}" type="pres">
      <dgm:prSet presAssocID="{1DD97483-5F42-42A4-BE5E-B708C811F4D0}" presName="connTx" presStyleLbl="parChTrans1D3" presStyleIdx="9" presStyleCnt="10"/>
      <dgm:spPr/>
    </dgm:pt>
    <dgm:pt modelId="{83454EC3-7297-49CF-8545-125AFF1CC787}" type="pres">
      <dgm:prSet presAssocID="{B395BE58-6DE6-40C8-BCA1-15996A605BB6}" presName="root2" presStyleCnt="0"/>
      <dgm:spPr/>
    </dgm:pt>
    <dgm:pt modelId="{32C570DA-DD77-433F-A610-ED35F287D775}" type="pres">
      <dgm:prSet presAssocID="{B395BE58-6DE6-40C8-BCA1-15996A605BB6}" presName="LevelTwoTextNode" presStyleLbl="node3" presStyleIdx="9" presStyleCnt="10" custScaleX="188154">
        <dgm:presLayoutVars>
          <dgm:chPref val="3"/>
        </dgm:presLayoutVars>
      </dgm:prSet>
      <dgm:spPr/>
    </dgm:pt>
    <dgm:pt modelId="{06F6CDFD-5CA0-4623-AC53-78C9F3A2F8BC}" type="pres">
      <dgm:prSet presAssocID="{B395BE58-6DE6-40C8-BCA1-15996A605BB6}" presName="level3hierChild" presStyleCnt="0"/>
      <dgm:spPr/>
    </dgm:pt>
  </dgm:ptLst>
  <dgm:cxnLst>
    <dgm:cxn modelId="{3A6B8E00-C3B9-4265-8F0F-4C51D5737DCD}" type="presOf" srcId="{1DD97483-5F42-42A4-BE5E-B708C811F4D0}" destId="{19410801-269D-43E4-A4B3-C8B2710A33B8}" srcOrd="0" destOrd="0" presId="urn:microsoft.com/office/officeart/2008/layout/HorizontalMultiLevelHierarchy"/>
    <dgm:cxn modelId="{D741FE07-F260-444B-8F26-62F354D7E97C}" type="presOf" srcId="{5B9313A3-0D87-4FCB-9D18-228EC479F525}" destId="{26728CFD-39AA-4265-9C14-3268A026C334}" srcOrd="1" destOrd="0" presId="urn:microsoft.com/office/officeart/2008/layout/HorizontalMultiLevelHierarchy"/>
    <dgm:cxn modelId="{1BC9D308-9241-4E24-B57F-F6C9151CA900}" type="presOf" srcId="{3B50DABD-A47C-4E1A-A1B9-C56E1A6CE15D}" destId="{919629FE-DB7E-4335-BB86-70EBC7F124E6}" srcOrd="1" destOrd="0" presId="urn:microsoft.com/office/officeart/2008/layout/HorizontalMultiLevelHierarchy"/>
    <dgm:cxn modelId="{3825500A-BC57-4874-809E-EDFCD6C9486E}" type="presOf" srcId="{ADF4385B-A619-4EB3-BFD7-6718F8EF124E}" destId="{961B15D2-4F01-4AED-BD4D-3D25A2D6DF8D}" srcOrd="0" destOrd="0" presId="urn:microsoft.com/office/officeart/2008/layout/HorizontalMultiLevelHierarchy"/>
    <dgm:cxn modelId="{A9B57010-4DFF-474F-BC85-B019BD94FF67}" type="presOf" srcId="{77165A02-EEB9-495F-AF72-9751329BD86C}" destId="{6CD4F2CA-7027-4DFF-BD79-6C39F51B4140}" srcOrd="0" destOrd="0" presId="urn:microsoft.com/office/officeart/2008/layout/HorizontalMultiLevelHierarchy"/>
    <dgm:cxn modelId="{1887B818-CD6A-437C-84EE-FC36219C8987}" type="presOf" srcId="{A61A5D81-E06B-4838-96EE-BAE9D948285F}" destId="{9FC9E736-9393-4E94-9FE4-5A569D7CA1A6}" srcOrd="0" destOrd="0" presId="urn:microsoft.com/office/officeart/2008/layout/HorizontalMultiLevelHierarchy"/>
    <dgm:cxn modelId="{F6E76B1E-9235-49B5-BD1E-09C72DD99A78}" srcId="{437256DB-7DE3-41EE-8CF0-B4339118CA72}" destId="{9A0449EB-570C-4349-B842-10DC3B8346BF}" srcOrd="1" destOrd="0" parTransId="{69A79616-7772-490A-8D73-4190E0861BD3}" sibTransId="{B1C2D5CB-4AA4-4F74-B3D2-D2B4A5DA2BD5}"/>
    <dgm:cxn modelId="{ED04E21F-4DF8-4ED2-993F-C11C7D9BC053}" type="presOf" srcId="{3B50DABD-A47C-4E1A-A1B9-C56E1A6CE15D}" destId="{3B7909B5-10AB-4482-A158-8C8EDA531E26}" srcOrd="0" destOrd="0" presId="urn:microsoft.com/office/officeart/2008/layout/HorizontalMultiLevelHierarchy"/>
    <dgm:cxn modelId="{DCA30E2A-27AD-4CE2-9A91-CD36C96DD2F5}" srcId="{08E455BF-BF08-4916-9E3A-90F849A16923}" destId="{68036DC0-52A4-4C71-844D-498E0CAB7341}" srcOrd="1" destOrd="0" parTransId="{41E7A7C0-3416-43A9-8B4A-3FCF279365F7}" sibTransId="{D8588722-FC98-4FF3-9075-4482A54D082A}"/>
    <dgm:cxn modelId="{F3299F2F-09BE-4E9E-A785-84E601E40CF4}" type="presOf" srcId="{F1A01475-38EF-4EE1-AF4C-CDBA8E9C7B63}" destId="{EEF06B64-293F-482E-9806-102FC416E0C8}" srcOrd="0" destOrd="0" presId="urn:microsoft.com/office/officeart/2008/layout/HorizontalMultiLevelHierarchy"/>
    <dgm:cxn modelId="{BB84EC32-59E1-420E-92F3-AB5272594013}" type="presOf" srcId="{1DD97483-5F42-42A4-BE5E-B708C811F4D0}" destId="{C2019A5D-5B08-4299-97E4-CFBD61BCDFD4}" srcOrd="1" destOrd="0" presId="urn:microsoft.com/office/officeart/2008/layout/HorizontalMultiLevelHierarchy"/>
    <dgm:cxn modelId="{C1489436-A88C-4787-BDE9-A0583A50534C}" type="presOf" srcId="{D239D18E-881A-483C-A042-454DCB141FDE}" destId="{BB59DA36-3627-4E5A-A133-DFE3C998B66E}" srcOrd="1" destOrd="0" presId="urn:microsoft.com/office/officeart/2008/layout/HorizontalMultiLevelHierarchy"/>
    <dgm:cxn modelId="{8CAFD33B-787A-4DDF-9665-169D8FD5AF97}" type="presOf" srcId="{08E455BF-BF08-4916-9E3A-90F849A16923}" destId="{83B7B855-1293-4C78-9144-283DDBD7F0F6}" srcOrd="0" destOrd="0" presId="urn:microsoft.com/office/officeart/2008/layout/HorizontalMultiLevelHierarchy"/>
    <dgm:cxn modelId="{2CEEAD3D-551E-4ABE-A133-2639FCB6A3E0}" srcId="{08E455BF-BF08-4916-9E3A-90F849A16923}" destId="{CDA358C4-8B60-4B35-AB29-CCF198967118}" srcOrd="0" destOrd="0" parTransId="{A61A5D81-E06B-4838-96EE-BAE9D948285F}" sibTransId="{86E16895-AB6C-4BA5-BCAE-542166FBBBD3}"/>
    <dgm:cxn modelId="{D3ED5547-A9E9-4B7D-9563-CF372DA0C401}" type="presOf" srcId="{5B9313A3-0D87-4FCB-9D18-228EC479F525}" destId="{01D669A1-1AA7-4959-9530-C72A5BCC3370}" srcOrd="0" destOrd="0" presId="urn:microsoft.com/office/officeart/2008/layout/HorizontalMultiLevelHierarchy"/>
    <dgm:cxn modelId="{DA550A49-26B2-40BA-A674-2F3E78FA7560}" type="presOf" srcId="{41E7A7C0-3416-43A9-8B4A-3FCF279365F7}" destId="{86BD77B5-8A16-4644-AA05-EA6ED440D733}" srcOrd="1" destOrd="0" presId="urn:microsoft.com/office/officeart/2008/layout/HorizontalMultiLevelHierarchy"/>
    <dgm:cxn modelId="{8400684A-5344-4B21-A59E-46CFE86E972E}" type="presOf" srcId="{FDD5EBBE-9CF1-4F67-93C6-EFCE61C2CBA2}" destId="{CF91BAD0-6C10-4F82-B3DF-52254DDAFD75}" srcOrd="1" destOrd="0" presId="urn:microsoft.com/office/officeart/2008/layout/HorizontalMultiLevelHierarchy"/>
    <dgm:cxn modelId="{9856B24A-F524-425C-9B2C-7B2C5E400DBC}" type="presOf" srcId="{DDFF75AC-50D5-4F26-B337-1602472EC109}" destId="{DBE241C0-22C8-42C1-B922-FDF2B42C64AE}" srcOrd="0" destOrd="0" presId="urn:microsoft.com/office/officeart/2008/layout/HorizontalMultiLevelHierarchy"/>
    <dgm:cxn modelId="{FBD7DD4D-FABE-40FC-8337-F916AF3583F8}" type="presOf" srcId="{95D04E02-09EC-4627-A5BC-1E2069008EF3}" destId="{184C4C68-15C6-4D5B-99D4-C741764C3B2E}" srcOrd="0" destOrd="0" presId="urn:microsoft.com/office/officeart/2008/layout/HorizontalMultiLevelHierarchy"/>
    <dgm:cxn modelId="{4D89E06E-4232-4D08-B739-29ABCE7B5885}" srcId="{08E455BF-BF08-4916-9E3A-90F849A16923}" destId="{B395BE58-6DE6-40C8-BCA1-15996A605BB6}" srcOrd="2" destOrd="0" parTransId="{1DD97483-5F42-42A4-BE5E-B708C811F4D0}" sibTransId="{45EBC626-B89C-4411-886B-183CDB9DB2F9}"/>
    <dgm:cxn modelId="{850DB352-DE86-4F6E-B4E4-5D7D416C254C}" type="presOf" srcId="{B395BE58-6DE6-40C8-BCA1-15996A605BB6}" destId="{32C570DA-DD77-433F-A610-ED35F287D775}" srcOrd="0" destOrd="0" presId="urn:microsoft.com/office/officeart/2008/layout/HorizontalMultiLevelHierarchy"/>
    <dgm:cxn modelId="{FE2E1153-C770-4E25-9857-1EE9D7580E59}" srcId="{437256DB-7DE3-41EE-8CF0-B4339118CA72}" destId="{7950AA06-258A-4798-AE91-085D0B2E19C0}" srcOrd="0" destOrd="0" parTransId="{D239D18E-881A-483C-A042-454DCB141FDE}" sibTransId="{6EFA677E-533D-4F1B-9110-8FB06F9E71C2}"/>
    <dgm:cxn modelId="{9891C875-B477-42C9-A60B-89DF4BCD7EA9}" type="presOf" srcId="{8750D224-9E03-4E5D-AAC4-2CEF274E6D70}" destId="{6FFBB5D8-E88F-4128-818C-26B643984FBC}" srcOrd="0" destOrd="0" presId="urn:microsoft.com/office/officeart/2008/layout/HorizontalMultiLevelHierarchy"/>
    <dgm:cxn modelId="{2BE95576-2D8C-4662-A2E0-D23272DB66A3}" type="presOf" srcId="{113C786D-B09B-4D6A-B98F-5D90AAD1B72E}" destId="{665E5FF2-6E52-4A91-B660-DB096726CB15}" srcOrd="0" destOrd="0" presId="urn:microsoft.com/office/officeart/2008/layout/HorizontalMultiLevelHierarchy"/>
    <dgm:cxn modelId="{25DAEF76-9BC2-4E47-A70C-2DC66E7D1240}" type="presOf" srcId="{ADF4385B-A619-4EB3-BFD7-6718F8EF124E}" destId="{2E0F5448-39E1-4178-87B3-CB9A47B668D1}" srcOrd="1" destOrd="0" presId="urn:microsoft.com/office/officeart/2008/layout/HorizontalMultiLevelHierarchy"/>
    <dgm:cxn modelId="{649FC458-33D6-4083-9BFB-36E1EC780F98}" srcId="{13BB5C1E-CFA6-4AD0-A3DC-489431101474}" destId="{EED15E1A-7A2B-4F65-B63E-4E3719C03E21}" srcOrd="0" destOrd="0" parTransId="{FEEAA7A1-3659-49A8-A5C2-A2206146C7B9}" sibTransId="{D0CBDF63-0E81-4F09-8D5D-B9DAC8C8E0F9}"/>
    <dgm:cxn modelId="{9A2E1F85-ADFB-484D-8CA2-002FF6C5E6D7}" type="presOf" srcId="{5BFB1D99-CDEE-4A9C-9B24-0FD3E5A9D9A6}" destId="{9B2E4B41-A475-4BBC-88E7-43CDF5611CD9}" srcOrd="1" destOrd="0" presId="urn:microsoft.com/office/officeart/2008/layout/HorizontalMultiLevelHierarchy"/>
    <dgm:cxn modelId="{83D83E85-3916-4236-A2F0-0330979F7171}" srcId="{8507CD8D-5B1A-4F2F-A132-2E2E8CAAB1AF}" destId="{21E948A0-1E78-45A8-94D3-EF853686477D}" srcOrd="1" destOrd="0" parTransId="{77165A02-EEB9-495F-AF72-9751329BD86C}" sibTransId="{24C8C0CA-7C9E-4EB3-81DB-B221F4B240F3}"/>
    <dgm:cxn modelId="{6373FC88-F91B-4613-8BC3-B9232F4953F8}" type="presOf" srcId="{FDD5EBBE-9CF1-4F67-93C6-EFCE61C2CBA2}" destId="{2272DFE6-ED9F-4784-9B02-B25C71809182}" srcOrd="0" destOrd="0" presId="urn:microsoft.com/office/officeart/2008/layout/HorizontalMultiLevelHierarchy"/>
    <dgm:cxn modelId="{D5779B8C-5948-4512-8D65-EF2FA5DB4F0C}" srcId="{21E948A0-1E78-45A8-94D3-EF853686477D}" destId="{113C786D-B09B-4D6A-B98F-5D90AAD1B72E}" srcOrd="0" destOrd="0" parTransId="{F1A01475-38EF-4EE1-AF4C-CDBA8E9C7B63}" sibTransId="{84D0920B-E8D6-49DB-9E43-A73B45517DA7}"/>
    <dgm:cxn modelId="{CA97DA8E-AB34-49CE-80EF-CF42DEBC8D6E}" type="presOf" srcId="{D239D18E-881A-483C-A042-454DCB141FDE}" destId="{933A957F-0720-4EEC-A69A-4A47DA984B74}" srcOrd="0" destOrd="0" presId="urn:microsoft.com/office/officeart/2008/layout/HorizontalMultiLevelHierarchy"/>
    <dgm:cxn modelId="{A1E2F790-AB48-44F3-AF5E-C4BA3E9689FA}" srcId="{8507CD8D-5B1A-4F2F-A132-2E2E8CAAB1AF}" destId="{437256DB-7DE3-41EE-8CF0-B4339118CA72}" srcOrd="0" destOrd="0" parTransId="{FDD5EBBE-9CF1-4F67-93C6-EFCE61C2CBA2}" sibTransId="{E7743DD2-6667-4A06-BF22-EB6B494E34D7}"/>
    <dgm:cxn modelId="{1230CB91-B9DC-49D2-8922-D20AE5F64A99}" type="presOf" srcId="{FEEAA7A1-3659-49A8-A5C2-A2206146C7B9}" destId="{DC10500D-78D7-4977-BE96-3C006CB3A174}" srcOrd="0" destOrd="0" presId="urn:microsoft.com/office/officeart/2008/layout/HorizontalMultiLevelHierarchy"/>
    <dgm:cxn modelId="{FA7A4493-7BE2-4466-8BFE-CB0EC911413A}" type="presOf" srcId="{68036DC0-52A4-4C71-844D-498E0CAB7341}" destId="{D1B6B25F-059F-48BC-A074-92DAC65BE089}" srcOrd="0" destOrd="0" presId="urn:microsoft.com/office/officeart/2008/layout/HorizontalMultiLevelHierarchy"/>
    <dgm:cxn modelId="{F04FAC96-2FE1-4AAA-9BDB-91CAF5BCF8B0}" type="presOf" srcId="{69A79616-7772-490A-8D73-4190E0861BD3}" destId="{629B988E-2CD0-4283-9B2E-518F394780E4}" srcOrd="1" destOrd="0" presId="urn:microsoft.com/office/officeart/2008/layout/HorizontalMultiLevelHierarchy"/>
    <dgm:cxn modelId="{66437AA9-B13C-4847-BCEC-11429F930938}" srcId="{13BB5C1E-CFA6-4AD0-A3DC-489431101474}" destId="{95D04E02-09EC-4627-A5BC-1E2069008EF3}" srcOrd="1" destOrd="0" parTransId="{5B9313A3-0D87-4FCB-9D18-228EC479F525}" sibTransId="{BB87E86F-3C11-46CF-AC0B-578B8DBFC08E}"/>
    <dgm:cxn modelId="{DC2EC4AF-C326-4E8A-8D79-E93904BD12F1}" type="presOf" srcId="{8750D224-9E03-4E5D-AAC4-2CEF274E6D70}" destId="{9FC1D48A-4528-4156-ADBF-D77FD19A3461}" srcOrd="1" destOrd="0" presId="urn:microsoft.com/office/officeart/2008/layout/HorizontalMultiLevelHierarchy"/>
    <dgm:cxn modelId="{123EA5B6-E727-4A53-89AE-6533DE6062BB}" type="presOf" srcId="{A61A5D81-E06B-4838-96EE-BAE9D948285F}" destId="{EFD52DB1-0080-4140-8E28-099F897913D9}" srcOrd="1" destOrd="0" presId="urn:microsoft.com/office/officeart/2008/layout/HorizontalMultiLevelHierarchy"/>
    <dgm:cxn modelId="{FBA1E9B6-FF2B-49AE-B1B4-F8BE147036F4}" type="presOf" srcId="{F1A01475-38EF-4EE1-AF4C-CDBA8E9C7B63}" destId="{90AEB678-E16B-43AD-82F4-34C457DB869C}" srcOrd="1" destOrd="0" presId="urn:microsoft.com/office/officeart/2008/layout/HorizontalMultiLevelHierarchy"/>
    <dgm:cxn modelId="{8F8913BC-8DEF-4832-87FC-DF2F30C3BE4B}" srcId="{21E948A0-1E78-45A8-94D3-EF853686477D}" destId="{DDFF75AC-50D5-4F26-B337-1602472EC109}" srcOrd="1" destOrd="0" parTransId="{ADF4385B-A619-4EB3-BFD7-6718F8EF124E}" sibTransId="{A1AF7FC2-B2DE-4EA3-9CEC-F3A94D146ABA}"/>
    <dgm:cxn modelId="{DEB73DBC-BE50-47CD-8579-A44F7B70DE17}" srcId="{19F83D20-03DE-486C-8115-E1FB41B2D50E}" destId="{8507CD8D-5B1A-4F2F-A132-2E2E8CAAB1AF}" srcOrd="0" destOrd="0" parTransId="{72CA2132-2980-4B69-BBD5-483BE5EACCB2}" sibTransId="{80514347-1F61-4E18-953B-0B7C38EDAAF0}"/>
    <dgm:cxn modelId="{EB3BD1BF-5533-43CD-84CB-DCED167D467A}" type="presOf" srcId="{21E948A0-1E78-45A8-94D3-EF853686477D}" destId="{BB982882-D6D6-4474-8ECB-323B6B5564EA}" srcOrd="0" destOrd="0" presId="urn:microsoft.com/office/officeart/2008/layout/HorizontalMultiLevelHierarchy"/>
    <dgm:cxn modelId="{1CA862C1-54F8-4692-AFE0-BDA8D4A75D68}" type="presOf" srcId="{5BFB1D99-CDEE-4A9C-9B24-0FD3E5A9D9A6}" destId="{01E8A7D4-1440-418D-AE8A-87B195748B18}" srcOrd="0" destOrd="0" presId="urn:microsoft.com/office/officeart/2008/layout/HorizontalMultiLevelHierarchy"/>
    <dgm:cxn modelId="{BAE1E4C2-7AFF-4853-B268-27DD2CF6AD41}" type="presOf" srcId="{C4FFA696-FE23-4783-8829-9193758FC761}" destId="{E8908894-8E2B-4C31-85D7-DD1BA4C803EC}" srcOrd="0" destOrd="0" presId="urn:microsoft.com/office/officeart/2008/layout/HorizontalMultiLevelHierarchy"/>
    <dgm:cxn modelId="{4F905FC8-861E-466B-A8E0-ED4BC59834E1}" type="presOf" srcId="{CDA358C4-8B60-4B35-AB29-CCF198967118}" destId="{6302859A-3800-41C0-8EC8-5AC574B96F92}" srcOrd="0" destOrd="0" presId="urn:microsoft.com/office/officeart/2008/layout/HorizontalMultiLevelHierarchy"/>
    <dgm:cxn modelId="{C4164EC8-672B-4359-A146-84B78B388D7D}" type="presOf" srcId="{437256DB-7DE3-41EE-8CF0-B4339118CA72}" destId="{C4EB4B00-A48C-4427-9C60-9DE1FD4E68B9}" srcOrd="0" destOrd="0" presId="urn:microsoft.com/office/officeart/2008/layout/HorizontalMultiLevelHierarchy"/>
    <dgm:cxn modelId="{566BD3C8-81CF-47DE-A24B-8755EDBFDA5A}" type="presOf" srcId="{69A79616-7772-490A-8D73-4190E0861BD3}" destId="{93168562-AAF5-4561-9DEA-CCD8956A1305}" srcOrd="0" destOrd="0" presId="urn:microsoft.com/office/officeart/2008/layout/HorizontalMultiLevelHierarchy"/>
    <dgm:cxn modelId="{8657CBC9-53DA-4B26-8948-2F0C6F12FF83}" srcId="{8507CD8D-5B1A-4F2F-A132-2E2E8CAAB1AF}" destId="{13BB5C1E-CFA6-4AD0-A3DC-489431101474}" srcOrd="2" destOrd="0" parTransId="{5BFB1D99-CDEE-4A9C-9B24-0FD3E5A9D9A6}" sibTransId="{DB19653C-EF7A-40DE-890B-240E4B086DA5}"/>
    <dgm:cxn modelId="{CAA741CA-1DD6-42E1-B279-463963BCC745}" type="presOf" srcId="{41E7A7C0-3416-43A9-8B4A-3FCF279365F7}" destId="{584B6F9C-29C5-4918-8ADA-C3BF61CD12D1}" srcOrd="0" destOrd="0" presId="urn:microsoft.com/office/officeart/2008/layout/HorizontalMultiLevelHierarchy"/>
    <dgm:cxn modelId="{FE8C73CA-CF40-4E08-B045-4306077A16FA}" type="presOf" srcId="{FEEAA7A1-3659-49A8-A5C2-A2206146C7B9}" destId="{A5169D00-AA8C-4F98-BB5D-9FE69CD1B63B}" srcOrd="1" destOrd="0" presId="urn:microsoft.com/office/officeart/2008/layout/HorizontalMultiLevelHierarchy"/>
    <dgm:cxn modelId="{46F6E8CA-E251-4608-AE30-492FE6655F99}" type="presOf" srcId="{7950AA06-258A-4798-AE91-085D0B2E19C0}" destId="{C48E6F89-BF5A-4798-A712-968D60A444C2}" srcOrd="0" destOrd="0" presId="urn:microsoft.com/office/officeart/2008/layout/HorizontalMultiLevelHierarchy"/>
    <dgm:cxn modelId="{58C2BEDF-95D4-44DD-A203-6C958339B6E5}" type="presOf" srcId="{EED15E1A-7A2B-4F65-B63E-4E3719C03E21}" destId="{E902FFB5-683A-4F81-A6FD-0D88B671D071}" srcOrd="0" destOrd="0" presId="urn:microsoft.com/office/officeart/2008/layout/HorizontalMultiLevelHierarchy"/>
    <dgm:cxn modelId="{DB7424E0-392F-464B-8AD6-5D09C550F1EB}" srcId="{8507CD8D-5B1A-4F2F-A132-2E2E8CAAB1AF}" destId="{08E455BF-BF08-4916-9E3A-90F849A16923}" srcOrd="3" destOrd="0" parTransId="{8750D224-9E03-4E5D-AAC4-2CEF274E6D70}" sibTransId="{8443781C-B50A-496B-B0D7-9D1F6C69E96E}"/>
    <dgm:cxn modelId="{E1E70CE7-CBC2-4D46-B3D4-CBAD64151B22}" type="presOf" srcId="{8507CD8D-5B1A-4F2F-A132-2E2E8CAAB1AF}" destId="{1AF53087-7D6C-45E4-BCB9-E2B4040AF12B}" srcOrd="0" destOrd="0" presId="urn:microsoft.com/office/officeart/2008/layout/HorizontalMultiLevelHierarchy"/>
    <dgm:cxn modelId="{EDDA10EB-6CCB-44DD-B436-9752F4318385}" type="presOf" srcId="{9A0449EB-570C-4349-B842-10DC3B8346BF}" destId="{2A2EB142-2C98-4545-914C-FF058A553E56}" srcOrd="0" destOrd="0" presId="urn:microsoft.com/office/officeart/2008/layout/HorizontalMultiLevelHierarchy"/>
    <dgm:cxn modelId="{0870F4EC-0E35-449A-A513-28BF9B0B2CC7}" type="presOf" srcId="{19F83D20-03DE-486C-8115-E1FB41B2D50E}" destId="{1007C263-0E14-46A3-B97C-E3CD25E23102}" srcOrd="0" destOrd="0" presId="urn:microsoft.com/office/officeart/2008/layout/HorizontalMultiLevelHierarchy"/>
    <dgm:cxn modelId="{8B798CEE-C32E-4180-A071-A35EB616B1F6}" srcId="{21E948A0-1E78-45A8-94D3-EF853686477D}" destId="{C4FFA696-FE23-4783-8829-9193758FC761}" srcOrd="2" destOrd="0" parTransId="{3B50DABD-A47C-4E1A-A1B9-C56E1A6CE15D}" sibTransId="{B96704CD-370F-4E32-B778-D58D26AF4EAD}"/>
    <dgm:cxn modelId="{D2D944F3-802C-4D6C-A4F2-8B85FD4A74D1}" type="presOf" srcId="{13BB5C1E-CFA6-4AD0-A3DC-489431101474}" destId="{F12B919B-137C-4CEA-B1E2-49A396ABB88B}" srcOrd="0" destOrd="0" presId="urn:microsoft.com/office/officeart/2008/layout/HorizontalMultiLevelHierarchy"/>
    <dgm:cxn modelId="{B3EEE0FC-52A8-48A5-8851-38C5D2CCFD5D}" type="presOf" srcId="{77165A02-EEB9-495F-AF72-9751329BD86C}" destId="{30E00922-ACDB-41AD-996C-AEC30D96BBB2}" srcOrd="1" destOrd="0" presId="urn:microsoft.com/office/officeart/2008/layout/HorizontalMultiLevelHierarchy"/>
    <dgm:cxn modelId="{794D273D-32A2-42F9-B624-38076D25C1D0}" type="presParOf" srcId="{1007C263-0E14-46A3-B97C-E3CD25E23102}" destId="{3E5EEC98-711F-46CD-B8CD-19535EAA0706}" srcOrd="0" destOrd="0" presId="urn:microsoft.com/office/officeart/2008/layout/HorizontalMultiLevelHierarchy"/>
    <dgm:cxn modelId="{0358038F-09B4-4F4A-93D1-93E787CA1F01}" type="presParOf" srcId="{3E5EEC98-711F-46CD-B8CD-19535EAA0706}" destId="{1AF53087-7D6C-45E4-BCB9-E2B4040AF12B}" srcOrd="0" destOrd="0" presId="urn:microsoft.com/office/officeart/2008/layout/HorizontalMultiLevelHierarchy"/>
    <dgm:cxn modelId="{177499B6-9874-4C23-843F-125376453515}" type="presParOf" srcId="{3E5EEC98-711F-46CD-B8CD-19535EAA0706}" destId="{1F2AAC17-23D5-49B1-8221-592E864B5327}" srcOrd="1" destOrd="0" presId="urn:microsoft.com/office/officeart/2008/layout/HorizontalMultiLevelHierarchy"/>
    <dgm:cxn modelId="{315B1A1B-263E-4C48-B018-E2435DF90A9E}" type="presParOf" srcId="{1F2AAC17-23D5-49B1-8221-592E864B5327}" destId="{2272DFE6-ED9F-4784-9B02-B25C71809182}" srcOrd="0" destOrd="0" presId="urn:microsoft.com/office/officeart/2008/layout/HorizontalMultiLevelHierarchy"/>
    <dgm:cxn modelId="{874D03EB-91D3-4FBE-8DFE-6DE69C2363D4}" type="presParOf" srcId="{2272DFE6-ED9F-4784-9B02-B25C71809182}" destId="{CF91BAD0-6C10-4F82-B3DF-52254DDAFD75}" srcOrd="0" destOrd="0" presId="urn:microsoft.com/office/officeart/2008/layout/HorizontalMultiLevelHierarchy"/>
    <dgm:cxn modelId="{6FCBA747-E8B8-4CFD-8384-EF82AED7666F}" type="presParOf" srcId="{1F2AAC17-23D5-49B1-8221-592E864B5327}" destId="{5693F851-E573-47CF-A69B-2FF021503F20}" srcOrd="1" destOrd="0" presId="urn:microsoft.com/office/officeart/2008/layout/HorizontalMultiLevelHierarchy"/>
    <dgm:cxn modelId="{C19B92F1-D54E-4966-BDBC-C1BC3D4AC728}" type="presParOf" srcId="{5693F851-E573-47CF-A69B-2FF021503F20}" destId="{C4EB4B00-A48C-4427-9C60-9DE1FD4E68B9}" srcOrd="0" destOrd="0" presId="urn:microsoft.com/office/officeart/2008/layout/HorizontalMultiLevelHierarchy"/>
    <dgm:cxn modelId="{9208F65A-41E8-451F-B27D-1E098FA870B7}" type="presParOf" srcId="{5693F851-E573-47CF-A69B-2FF021503F20}" destId="{19F56EA7-4111-4D56-A47C-8108D6C37E08}" srcOrd="1" destOrd="0" presId="urn:microsoft.com/office/officeart/2008/layout/HorizontalMultiLevelHierarchy"/>
    <dgm:cxn modelId="{6EA3D383-75DD-4C29-87C3-C998FEF9D058}" type="presParOf" srcId="{19F56EA7-4111-4D56-A47C-8108D6C37E08}" destId="{933A957F-0720-4EEC-A69A-4A47DA984B74}" srcOrd="0" destOrd="0" presId="urn:microsoft.com/office/officeart/2008/layout/HorizontalMultiLevelHierarchy"/>
    <dgm:cxn modelId="{3128B96B-B0A6-4CB2-A2D3-A98B4A9B6768}" type="presParOf" srcId="{933A957F-0720-4EEC-A69A-4A47DA984B74}" destId="{BB59DA36-3627-4E5A-A133-DFE3C998B66E}" srcOrd="0" destOrd="0" presId="urn:microsoft.com/office/officeart/2008/layout/HorizontalMultiLevelHierarchy"/>
    <dgm:cxn modelId="{AA3BD409-8940-439D-B654-0F61CC3C071D}" type="presParOf" srcId="{19F56EA7-4111-4D56-A47C-8108D6C37E08}" destId="{0A5F9FE9-02D7-4E52-B949-62B47AF51E50}" srcOrd="1" destOrd="0" presId="urn:microsoft.com/office/officeart/2008/layout/HorizontalMultiLevelHierarchy"/>
    <dgm:cxn modelId="{9713F3D9-E333-42D9-A59A-F4381D8A8229}" type="presParOf" srcId="{0A5F9FE9-02D7-4E52-B949-62B47AF51E50}" destId="{C48E6F89-BF5A-4798-A712-968D60A444C2}" srcOrd="0" destOrd="0" presId="urn:microsoft.com/office/officeart/2008/layout/HorizontalMultiLevelHierarchy"/>
    <dgm:cxn modelId="{B374E096-C6B5-462B-8F08-A8009A767257}" type="presParOf" srcId="{0A5F9FE9-02D7-4E52-B949-62B47AF51E50}" destId="{EA88E57C-AE79-4CBB-9BB4-C612222CC403}" srcOrd="1" destOrd="0" presId="urn:microsoft.com/office/officeart/2008/layout/HorizontalMultiLevelHierarchy"/>
    <dgm:cxn modelId="{014C0DDB-BC59-434B-95F8-FA54D709EA02}" type="presParOf" srcId="{19F56EA7-4111-4D56-A47C-8108D6C37E08}" destId="{93168562-AAF5-4561-9DEA-CCD8956A1305}" srcOrd="2" destOrd="0" presId="urn:microsoft.com/office/officeart/2008/layout/HorizontalMultiLevelHierarchy"/>
    <dgm:cxn modelId="{B49641A9-4BB8-4D6A-8CF5-DA75FF4EA7E6}" type="presParOf" srcId="{93168562-AAF5-4561-9DEA-CCD8956A1305}" destId="{629B988E-2CD0-4283-9B2E-518F394780E4}" srcOrd="0" destOrd="0" presId="urn:microsoft.com/office/officeart/2008/layout/HorizontalMultiLevelHierarchy"/>
    <dgm:cxn modelId="{8312A08A-037C-445A-94D2-DDDE09B41C17}" type="presParOf" srcId="{19F56EA7-4111-4D56-A47C-8108D6C37E08}" destId="{7A629FEF-9D93-4A3F-B514-EA1EA58CE266}" srcOrd="3" destOrd="0" presId="urn:microsoft.com/office/officeart/2008/layout/HorizontalMultiLevelHierarchy"/>
    <dgm:cxn modelId="{13C4E1E5-7972-477D-956D-72A970009A67}" type="presParOf" srcId="{7A629FEF-9D93-4A3F-B514-EA1EA58CE266}" destId="{2A2EB142-2C98-4545-914C-FF058A553E56}" srcOrd="0" destOrd="0" presId="urn:microsoft.com/office/officeart/2008/layout/HorizontalMultiLevelHierarchy"/>
    <dgm:cxn modelId="{198EB54A-FD44-487B-B243-D6C708E10AF8}" type="presParOf" srcId="{7A629FEF-9D93-4A3F-B514-EA1EA58CE266}" destId="{44628D85-C569-466A-A44A-D4C7551B7824}" srcOrd="1" destOrd="0" presId="urn:microsoft.com/office/officeart/2008/layout/HorizontalMultiLevelHierarchy"/>
    <dgm:cxn modelId="{FBB84893-A0D7-483C-A39E-321ED5775626}" type="presParOf" srcId="{1F2AAC17-23D5-49B1-8221-592E864B5327}" destId="{6CD4F2CA-7027-4DFF-BD79-6C39F51B4140}" srcOrd="2" destOrd="0" presId="urn:microsoft.com/office/officeart/2008/layout/HorizontalMultiLevelHierarchy"/>
    <dgm:cxn modelId="{EF779121-C5F7-406A-BF8B-4002EE147FE8}" type="presParOf" srcId="{6CD4F2CA-7027-4DFF-BD79-6C39F51B4140}" destId="{30E00922-ACDB-41AD-996C-AEC30D96BBB2}" srcOrd="0" destOrd="0" presId="urn:microsoft.com/office/officeart/2008/layout/HorizontalMultiLevelHierarchy"/>
    <dgm:cxn modelId="{D04A4509-5055-4641-982C-36AF743CC1EA}" type="presParOf" srcId="{1F2AAC17-23D5-49B1-8221-592E864B5327}" destId="{A322F0D4-6A47-4B60-A689-0E0657FA7B05}" srcOrd="3" destOrd="0" presId="urn:microsoft.com/office/officeart/2008/layout/HorizontalMultiLevelHierarchy"/>
    <dgm:cxn modelId="{E903CFE5-109B-41A2-A5D6-CA877207EE08}" type="presParOf" srcId="{A322F0D4-6A47-4B60-A689-0E0657FA7B05}" destId="{BB982882-D6D6-4474-8ECB-323B6B5564EA}" srcOrd="0" destOrd="0" presId="urn:microsoft.com/office/officeart/2008/layout/HorizontalMultiLevelHierarchy"/>
    <dgm:cxn modelId="{A0B4C96E-2BD2-4B03-8CBB-144C086DF42A}" type="presParOf" srcId="{A322F0D4-6A47-4B60-A689-0E0657FA7B05}" destId="{625F204E-27CA-4903-AD04-FA6FEA153F58}" srcOrd="1" destOrd="0" presId="urn:microsoft.com/office/officeart/2008/layout/HorizontalMultiLevelHierarchy"/>
    <dgm:cxn modelId="{646742B2-84A2-409C-8A25-9F66652442F3}" type="presParOf" srcId="{625F204E-27CA-4903-AD04-FA6FEA153F58}" destId="{EEF06B64-293F-482E-9806-102FC416E0C8}" srcOrd="0" destOrd="0" presId="urn:microsoft.com/office/officeart/2008/layout/HorizontalMultiLevelHierarchy"/>
    <dgm:cxn modelId="{A122F09C-AC17-4F95-94A5-A7AF502D26D2}" type="presParOf" srcId="{EEF06B64-293F-482E-9806-102FC416E0C8}" destId="{90AEB678-E16B-43AD-82F4-34C457DB869C}" srcOrd="0" destOrd="0" presId="urn:microsoft.com/office/officeart/2008/layout/HorizontalMultiLevelHierarchy"/>
    <dgm:cxn modelId="{CAFE2457-2A37-4F4E-8B8E-8332C4F7336A}" type="presParOf" srcId="{625F204E-27CA-4903-AD04-FA6FEA153F58}" destId="{40D6115E-EFB8-4C5D-AFF4-CC0B8F29B98D}" srcOrd="1" destOrd="0" presId="urn:microsoft.com/office/officeart/2008/layout/HorizontalMultiLevelHierarchy"/>
    <dgm:cxn modelId="{794BFCD5-C4C7-445D-B10F-7AAD711D8908}" type="presParOf" srcId="{40D6115E-EFB8-4C5D-AFF4-CC0B8F29B98D}" destId="{665E5FF2-6E52-4A91-B660-DB096726CB15}" srcOrd="0" destOrd="0" presId="urn:microsoft.com/office/officeart/2008/layout/HorizontalMultiLevelHierarchy"/>
    <dgm:cxn modelId="{40031D78-38ED-46E9-B4DD-D7B58DC76A6F}" type="presParOf" srcId="{40D6115E-EFB8-4C5D-AFF4-CC0B8F29B98D}" destId="{AFBBA199-A828-487C-93D8-FAE9D73AB2F9}" srcOrd="1" destOrd="0" presId="urn:microsoft.com/office/officeart/2008/layout/HorizontalMultiLevelHierarchy"/>
    <dgm:cxn modelId="{9F0B7E57-3EF3-488F-9029-FF9F6F15C4BE}" type="presParOf" srcId="{625F204E-27CA-4903-AD04-FA6FEA153F58}" destId="{961B15D2-4F01-4AED-BD4D-3D25A2D6DF8D}" srcOrd="2" destOrd="0" presId="urn:microsoft.com/office/officeart/2008/layout/HorizontalMultiLevelHierarchy"/>
    <dgm:cxn modelId="{F80DA51A-2D9F-4F4B-8C79-591EC6653527}" type="presParOf" srcId="{961B15D2-4F01-4AED-BD4D-3D25A2D6DF8D}" destId="{2E0F5448-39E1-4178-87B3-CB9A47B668D1}" srcOrd="0" destOrd="0" presId="urn:microsoft.com/office/officeart/2008/layout/HorizontalMultiLevelHierarchy"/>
    <dgm:cxn modelId="{32D869B7-9E7B-4C49-B004-8F648D6D485C}" type="presParOf" srcId="{625F204E-27CA-4903-AD04-FA6FEA153F58}" destId="{54D22EC8-8F58-4768-93BD-EC2DD3740032}" srcOrd="3" destOrd="0" presId="urn:microsoft.com/office/officeart/2008/layout/HorizontalMultiLevelHierarchy"/>
    <dgm:cxn modelId="{14E45428-454F-47C2-96FE-7AAAABFC7F2A}" type="presParOf" srcId="{54D22EC8-8F58-4768-93BD-EC2DD3740032}" destId="{DBE241C0-22C8-42C1-B922-FDF2B42C64AE}" srcOrd="0" destOrd="0" presId="urn:microsoft.com/office/officeart/2008/layout/HorizontalMultiLevelHierarchy"/>
    <dgm:cxn modelId="{6797928F-19AC-40BD-82D1-6956BFAF2ED0}" type="presParOf" srcId="{54D22EC8-8F58-4768-93BD-EC2DD3740032}" destId="{AFEFEEF6-496D-4E06-A9EA-822CD1EAED1C}" srcOrd="1" destOrd="0" presId="urn:microsoft.com/office/officeart/2008/layout/HorizontalMultiLevelHierarchy"/>
    <dgm:cxn modelId="{E9B5D1DA-966F-4B43-B891-77F46C5EBC84}" type="presParOf" srcId="{625F204E-27CA-4903-AD04-FA6FEA153F58}" destId="{3B7909B5-10AB-4482-A158-8C8EDA531E26}" srcOrd="4" destOrd="0" presId="urn:microsoft.com/office/officeart/2008/layout/HorizontalMultiLevelHierarchy"/>
    <dgm:cxn modelId="{A52A23A8-5873-4BB9-A09B-37BB45BBD771}" type="presParOf" srcId="{3B7909B5-10AB-4482-A158-8C8EDA531E26}" destId="{919629FE-DB7E-4335-BB86-70EBC7F124E6}" srcOrd="0" destOrd="0" presId="urn:microsoft.com/office/officeart/2008/layout/HorizontalMultiLevelHierarchy"/>
    <dgm:cxn modelId="{A4BBBB03-7F41-411F-AD3C-252C0B011D7A}" type="presParOf" srcId="{625F204E-27CA-4903-AD04-FA6FEA153F58}" destId="{498570B7-625C-47E9-8B2F-5C6E8741379C}" srcOrd="5" destOrd="0" presId="urn:microsoft.com/office/officeart/2008/layout/HorizontalMultiLevelHierarchy"/>
    <dgm:cxn modelId="{A03F6B02-9054-45B3-81C7-70300DE167BB}" type="presParOf" srcId="{498570B7-625C-47E9-8B2F-5C6E8741379C}" destId="{E8908894-8E2B-4C31-85D7-DD1BA4C803EC}" srcOrd="0" destOrd="0" presId="urn:microsoft.com/office/officeart/2008/layout/HorizontalMultiLevelHierarchy"/>
    <dgm:cxn modelId="{25A95B2C-DF08-47BE-A718-AB2200A7DB0E}" type="presParOf" srcId="{498570B7-625C-47E9-8B2F-5C6E8741379C}" destId="{E83EB77E-6451-47D9-8F08-F73874019A19}" srcOrd="1" destOrd="0" presId="urn:microsoft.com/office/officeart/2008/layout/HorizontalMultiLevelHierarchy"/>
    <dgm:cxn modelId="{0AAF8BA2-C3FD-44F0-B68F-F3A04FF27294}" type="presParOf" srcId="{1F2AAC17-23D5-49B1-8221-592E864B5327}" destId="{01E8A7D4-1440-418D-AE8A-87B195748B18}" srcOrd="4" destOrd="0" presId="urn:microsoft.com/office/officeart/2008/layout/HorizontalMultiLevelHierarchy"/>
    <dgm:cxn modelId="{5DBAB048-89A0-4B2F-BD0A-3892DF36192B}" type="presParOf" srcId="{01E8A7D4-1440-418D-AE8A-87B195748B18}" destId="{9B2E4B41-A475-4BBC-88E7-43CDF5611CD9}" srcOrd="0" destOrd="0" presId="urn:microsoft.com/office/officeart/2008/layout/HorizontalMultiLevelHierarchy"/>
    <dgm:cxn modelId="{90C36D73-76D0-4C78-B64A-1BF58A9D9834}" type="presParOf" srcId="{1F2AAC17-23D5-49B1-8221-592E864B5327}" destId="{9D544EF6-6292-412B-97BB-E169C98ACB13}" srcOrd="5" destOrd="0" presId="urn:microsoft.com/office/officeart/2008/layout/HorizontalMultiLevelHierarchy"/>
    <dgm:cxn modelId="{D043DF1B-9234-446B-A120-0343465047DE}" type="presParOf" srcId="{9D544EF6-6292-412B-97BB-E169C98ACB13}" destId="{F12B919B-137C-4CEA-B1E2-49A396ABB88B}" srcOrd="0" destOrd="0" presId="urn:microsoft.com/office/officeart/2008/layout/HorizontalMultiLevelHierarchy"/>
    <dgm:cxn modelId="{CB0894C4-174E-4947-90AE-E0E39ACF98BB}" type="presParOf" srcId="{9D544EF6-6292-412B-97BB-E169C98ACB13}" destId="{95C6655C-1B01-45D8-9B7D-CF8D050449AE}" srcOrd="1" destOrd="0" presId="urn:microsoft.com/office/officeart/2008/layout/HorizontalMultiLevelHierarchy"/>
    <dgm:cxn modelId="{B7CAEA7F-599E-40BD-9C8A-634A66BB1794}" type="presParOf" srcId="{95C6655C-1B01-45D8-9B7D-CF8D050449AE}" destId="{DC10500D-78D7-4977-BE96-3C006CB3A174}" srcOrd="0" destOrd="0" presId="urn:microsoft.com/office/officeart/2008/layout/HorizontalMultiLevelHierarchy"/>
    <dgm:cxn modelId="{69B1AEA8-1B84-4FA2-92AC-9071928DB31E}" type="presParOf" srcId="{DC10500D-78D7-4977-BE96-3C006CB3A174}" destId="{A5169D00-AA8C-4F98-BB5D-9FE69CD1B63B}" srcOrd="0" destOrd="0" presId="urn:microsoft.com/office/officeart/2008/layout/HorizontalMultiLevelHierarchy"/>
    <dgm:cxn modelId="{D187B4E9-D63E-467D-8938-578D9DCF3D74}" type="presParOf" srcId="{95C6655C-1B01-45D8-9B7D-CF8D050449AE}" destId="{1C7678AB-D726-42F7-89C6-79E6A3660A04}" srcOrd="1" destOrd="0" presId="urn:microsoft.com/office/officeart/2008/layout/HorizontalMultiLevelHierarchy"/>
    <dgm:cxn modelId="{6502C536-0937-4CF8-BEF0-F28D2E82574A}" type="presParOf" srcId="{1C7678AB-D726-42F7-89C6-79E6A3660A04}" destId="{E902FFB5-683A-4F81-A6FD-0D88B671D071}" srcOrd="0" destOrd="0" presId="urn:microsoft.com/office/officeart/2008/layout/HorizontalMultiLevelHierarchy"/>
    <dgm:cxn modelId="{7C6633FC-DD27-40F6-A156-9CDE2C26855A}" type="presParOf" srcId="{1C7678AB-D726-42F7-89C6-79E6A3660A04}" destId="{9AC8AABD-D7D2-4EE7-8DF6-A9842271BE11}" srcOrd="1" destOrd="0" presId="urn:microsoft.com/office/officeart/2008/layout/HorizontalMultiLevelHierarchy"/>
    <dgm:cxn modelId="{67810503-8621-41F5-B833-C3498F07EC81}" type="presParOf" srcId="{95C6655C-1B01-45D8-9B7D-CF8D050449AE}" destId="{01D669A1-1AA7-4959-9530-C72A5BCC3370}" srcOrd="2" destOrd="0" presId="urn:microsoft.com/office/officeart/2008/layout/HorizontalMultiLevelHierarchy"/>
    <dgm:cxn modelId="{9BC2510B-C49B-44D7-8D35-0AE6FE28C644}" type="presParOf" srcId="{01D669A1-1AA7-4959-9530-C72A5BCC3370}" destId="{26728CFD-39AA-4265-9C14-3268A026C334}" srcOrd="0" destOrd="0" presId="urn:microsoft.com/office/officeart/2008/layout/HorizontalMultiLevelHierarchy"/>
    <dgm:cxn modelId="{D1AD906B-515C-4A89-A952-B89AACD9BCAA}" type="presParOf" srcId="{95C6655C-1B01-45D8-9B7D-CF8D050449AE}" destId="{0AE915DF-D920-4275-A409-4ED2401D9FA2}" srcOrd="3" destOrd="0" presId="urn:microsoft.com/office/officeart/2008/layout/HorizontalMultiLevelHierarchy"/>
    <dgm:cxn modelId="{21E6E613-7769-449A-9C49-30B176C1B547}" type="presParOf" srcId="{0AE915DF-D920-4275-A409-4ED2401D9FA2}" destId="{184C4C68-15C6-4D5B-99D4-C741764C3B2E}" srcOrd="0" destOrd="0" presId="urn:microsoft.com/office/officeart/2008/layout/HorizontalMultiLevelHierarchy"/>
    <dgm:cxn modelId="{556C64CE-C561-4368-AC02-AEBCFC472C38}" type="presParOf" srcId="{0AE915DF-D920-4275-A409-4ED2401D9FA2}" destId="{74362B17-1667-4CD5-AE8D-490FBE68765C}" srcOrd="1" destOrd="0" presId="urn:microsoft.com/office/officeart/2008/layout/HorizontalMultiLevelHierarchy"/>
    <dgm:cxn modelId="{608DF2C9-91DC-4EB3-9968-476E2E2407F8}" type="presParOf" srcId="{1F2AAC17-23D5-49B1-8221-592E864B5327}" destId="{6FFBB5D8-E88F-4128-818C-26B643984FBC}" srcOrd="6" destOrd="0" presId="urn:microsoft.com/office/officeart/2008/layout/HorizontalMultiLevelHierarchy"/>
    <dgm:cxn modelId="{3378503F-27F5-4AA4-86A7-722929273DD8}" type="presParOf" srcId="{6FFBB5D8-E88F-4128-818C-26B643984FBC}" destId="{9FC1D48A-4528-4156-ADBF-D77FD19A3461}" srcOrd="0" destOrd="0" presId="urn:microsoft.com/office/officeart/2008/layout/HorizontalMultiLevelHierarchy"/>
    <dgm:cxn modelId="{281189A0-E9E9-4FBE-9573-7767E48EB120}" type="presParOf" srcId="{1F2AAC17-23D5-49B1-8221-592E864B5327}" destId="{0FF480EA-A73F-4260-A376-27315848BFE3}" srcOrd="7" destOrd="0" presId="urn:microsoft.com/office/officeart/2008/layout/HorizontalMultiLevelHierarchy"/>
    <dgm:cxn modelId="{120E789A-A8DB-4133-B077-DE1EB16E4092}" type="presParOf" srcId="{0FF480EA-A73F-4260-A376-27315848BFE3}" destId="{83B7B855-1293-4C78-9144-283DDBD7F0F6}" srcOrd="0" destOrd="0" presId="urn:microsoft.com/office/officeart/2008/layout/HorizontalMultiLevelHierarchy"/>
    <dgm:cxn modelId="{2A9C7E10-BAF6-4067-8527-1A408F673725}" type="presParOf" srcId="{0FF480EA-A73F-4260-A376-27315848BFE3}" destId="{1A6EED4F-58EC-41D1-AE1B-246F79A490FB}" srcOrd="1" destOrd="0" presId="urn:microsoft.com/office/officeart/2008/layout/HorizontalMultiLevelHierarchy"/>
    <dgm:cxn modelId="{606F5606-3C57-4774-A77D-9E16CBCE84E8}" type="presParOf" srcId="{1A6EED4F-58EC-41D1-AE1B-246F79A490FB}" destId="{9FC9E736-9393-4E94-9FE4-5A569D7CA1A6}" srcOrd="0" destOrd="0" presId="urn:microsoft.com/office/officeart/2008/layout/HorizontalMultiLevelHierarchy"/>
    <dgm:cxn modelId="{0A96D5DB-66D0-4FCA-AB73-D33F8E5CAD1A}" type="presParOf" srcId="{9FC9E736-9393-4E94-9FE4-5A569D7CA1A6}" destId="{EFD52DB1-0080-4140-8E28-099F897913D9}" srcOrd="0" destOrd="0" presId="urn:microsoft.com/office/officeart/2008/layout/HorizontalMultiLevelHierarchy"/>
    <dgm:cxn modelId="{F6F2F5ED-6EC9-4363-AE06-6BC2B6DC1D55}" type="presParOf" srcId="{1A6EED4F-58EC-41D1-AE1B-246F79A490FB}" destId="{B1A4F1BC-D916-4EE0-BEF3-7931BA61C66D}" srcOrd="1" destOrd="0" presId="urn:microsoft.com/office/officeart/2008/layout/HorizontalMultiLevelHierarchy"/>
    <dgm:cxn modelId="{56373667-38DF-4323-9BC8-3FB151D8644F}" type="presParOf" srcId="{B1A4F1BC-D916-4EE0-BEF3-7931BA61C66D}" destId="{6302859A-3800-41C0-8EC8-5AC574B96F92}" srcOrd="0" destOrd="0" presId="urn:microsoft.com/office/officeart/2008/layout/HorizontalMultiLevelHierarchy"/>
    <dgm:cxn modelId="{736663DF-99DD-4E35-BEB9-8D033DCC8108}" type="presParOf" srcId="{B1A4F1BC-D916-4EE0-BEF3-7931BA61C66D}" destId="{4747D541-86E4-4181-9243-EDF979097AE5}" srcOrd="1" destOrd="0" presId="urn:microsoft.com/office/officeart/2008/layout/HorizontalMultiLevelHierarchy"/>
    <dgm:cxn modelId="{0A600E2D-0B30-43F5-B520-47C0BA3E0A12}" type="presParOf" srcId="{1A6EED4F-58EC-41D1-AE1B-246F79A490FB}" destId="{584B6F9C-29C5-4918-8ADA-C3BF61CD12D1}" srcOrd="2" destOrd="0" presId="urn:microsoft.com/office/officeart/2008/layout/HorizontalMultiLevelHierarchy"/>
    <dgm:cxn modelId="{46CFA5D5-7274-489B-A6F6-06F5EDAB2573}" type="presParOf" srcId="{584B6F9C-29C5-4918-8ADA-C3BF61CD12D1}" destId="{86BD77B5-8A16-4644-AA05-EA6ED440D733}" srcOrd="0" destOrd="0" presId="urn:microsoft.com/office/officeart/2008/layout/HorizontalMultiLevelHierarchy"/>
    <dgm:cxn modelId="{02409D4A-A3E5-4FB4-A12F-302B606E27E7}" type="presParOf" srcId="{1A6EED4F-58EC-41D1-AE1B-246F79A490FB}" destId="{0C7DA682-B57D-4CD3-957D-865AFE061162}" srcOrd="3" destOrd="0" presId="urn:microsoft.com/office/officeart/2008/layout/HorizontalMultiLevelHierarchy"/>
    <dgm:cxn modelId="{170E2F37-E3A5-4E8B-B734-251BB2909422}" type="presParOf" srcId="{0C7DA682-B57D-4CD3-957D-865AFE061162}" destId="{D1B6B25F-059F-48BC-A074-92DAC65BE089}" srcOrd="0" destOrd="0" presId="urn:microsoft.com/office/officeart/2008/layout/HorizontalMultiLevelHierarchy"/>
    <dgm:cxn modelId="{5C6441E2-C2CB-40B6-A4CC-0607C66A333B}" type="presParOf" srcId="{0C7DA682-B57D-4CD3-957D-865AFE061162}" destId="{7A4AAAD1-041D-412F-9AF1-B0D3F17B4A39}" srcOrd="1" destOrd="0" presId="urn:microsoft.com/office/officeart/2008/layout/HorizontalMultiLevelHierarchy"/>
    <dgm:cxn modelId="{B08C2719-53FF-4441-8EC2-1FB714C78DAF}" type="presParOf" srcId="{1A6EED4F-58EC-41D1-AE1B-246F79A490FB}" destId="{19410801-269D-43E4-A4B3-C8B2710A33B8}" srcOrd="4" destOrd="0" presId="urn:microsoft.com/office/officeart/2008/layout/HorizontalMultiLevelHierarchy"/>
    <dgm:cxn modelId="{041115CF-2170-451F-8BF5-BD239F22BF9D}" type="presParOf" srcId="{19410801-269D-43E4-A4B3-C8B2710A33B8}" destId="{C2019A5D-5B08-4299-97E4-CFBD61BCDFD4}" srcOrd="0" destOrd="0" presId="urn:microsoft.com/office/officeart/2008/layout/HorizontalMultiLevelHierarchy"/>
    <dgm:cxn modelId="{7BDBD060-C09C-48E2-9E93-942B1959A69F}" type="presParOf" srcId="{1A6EED4F-58EC-41D1-AE1B-246F79A490FB}" destId="{83454EC3-7297-49CF-8545-125AFF1CC787}" srcOrd="5" destOrd="0" presId="urn:microsoft.com/office/officeart/2008/layout/HorizontalMultiLevelHierarchy"/>
    <dgm:cxn modelId="{23E65291-7E18-4BEC-94D2-34C405E8D74A}" type="presParOf" srcId="{83454EC3-7297-49CF-8545-125AFF1CC787}" destId="{32C570DA-DD77-433F-A610-ED35F287D775}" srcOrd="0" destOrd="0" presId="urn:microsoft.com/office/officeart/2008/layout/HorizontalMultiLevelHierarchy"/>
    <dgm:cxn modelId="{E6AAAFE9-B057-49DB-B128-523C73C1BC25}" type="presParOf" srcId="{83454EC3-7297-49CF-8545-125AFF1CC787}" destId="{06F6CDFD-5CA0-4623-AC53-78C9F3A2F8B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10801-269D-43E4-A4B3-C8B2710A33B8}">
      <dsp:nvSpPr>
        <dsp:cNvPr id="0" name=""/>
        <dsp:cNvSpPr/>
      </dsp:nvSpPr>
      <dsp:spPr>
        <a:xfrm>
          <a:off x="3580005" y="3990394"/>
          <a:ext cx="249011" cy="474488"/>
        </a:xfrm>
        <a:custGeom>
          <a:avLst/>
          <a:gdLst/>
          <a:ahLst/>
          <a:cxnLst/>
          <a:rect l="0" t="0" r="0" b="0"/>
          <a:pathLst>
            <a:path>
              <a:moveTo>
                <a:pt x="0" y="0"/>
              </a:moveTo>
              <a:lnTo>
                <a:pt x="124505" y="0"/>
              </a:lnTo>
              <a:lnTo>
                <a:pt x="124505" y="474488"/>
              </a:lnTo>
              <a:lnTo>
                <a:pt x="249011" y="474488"/>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1114" y="4214242"/>
        <a:ext cx="26792" cy="26792"/>
      </dsp:txXfrm>
    </dsp:sp>
    <dsp:sp modelId="{584B6F9C-29C5-4918-8ADA-C3BF61CD12D1}">
      <dsp:nvSpPr>
        <dsp:cNvPr id="0" name=""/>
        <dsp:cNvSpPr/>
      </dsp:nvSpPr>
      <dsp:spPr>
        <a:xfrm>
          <a:off x="3580005" y="3944674"/>
          <a:ext cx="249011" cy="91440"/>
        </a:xfrm>
        <a:custGeom>
          <a:avLst/>
          <a:gdLst/>
          <a:ahLst/>
          <a:cxnLst/>
          <a:rect l="0" t="0" r="0" b="0"/>
          <a:pathLst>
            <a:path>
              <a:moveTo>
                <a:pt x="0" y="45720"/>
              </a:moveTo>
              <a:lnTo>
                <a:pt x="249011"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8285" y="3984169"/>
        <a:ext cx="12450" cy="12450"/>
      </dsp:txXfrm>
    </dsp:sp>
    <dsp:sp modelId="{9FC9E736-9393-4E94-9FE4-5A569D7CA1A6}">
      <dsp:nvSpPr>
        <dsp:cNvPr id="0" name=""/>
        <dsp:cNvSpPr/>
      </dsp:nvSpPr>
      <dsp:spPr>
        <a:xfrm>
          <a:off x="3580005" y="3515906"/>
          <a:ext cx="249011" cy="474488"/>
        </a:xfrm>
        <a:custGeom>
          <a:avLst/>
          <a:gdLst/>
          <a:ahLst/>
          <a:cxnLst/>
          <a:rect l="0" t="0" r="0" b="0"/>
          <a:pathLst>
            <a:path>
              <a:moveTo>
                <a:pt x="0" y="474488"/>
              </a:moveTo>
              <a:lnTo>
                <a:pt x="124505" y="474488"/>
              </a:lnTo>
              <a:lnTo>
                <a:pt x="124505" y="0"/>
              </a:lnTo>
              <a:lnTo>
                <a:pt x="249011"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1114" y="3739753"/>
        <a:ext cx="26792" cy="26792"/>
      </dsp:txXfrm>
    </dsp:sp>
    <dsp:sp modelId="{6FFBB5D8-E88F-4128-818C-26B643984FBC}">
      <dsp:nvSpPr>
        <dsp:cNvPr id="0" name=""/>
        <dsp:cNvSpPr/>
      </dsp:nvSpPr>
      <dsp:spPr>
        <a:xfrm>
          <a:off x="1843241" y="2204130"/>
          <a:ext cx="491706" cy="1786263"/>
        </a:xfrm>
        <a:custGeom>
          <a:avLst/>
          <a:gdLst/>
          <a:ahLst/>
          <a:cxnLst/>
          <a:rect l="0" t="0" r="0" b="0"/>
          <a:pathLst>
            <a:path>
              <a:moveTo>
                <a:pt x="0" y="0"/>
              </a:moveTo>
              <a:lnTo>
                <a:pt x="245853" y="0"/>
              </a:lnTo>
              <a:lnTo>
                <a:pt x="245853" y="1786263"/>
              </a:lnTo>
              <a:lnTo>
                <a:pt x="491706" y="1786263"/>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2042777" y="3050945"/>
        <a:ext cx="92635" cy="92635"/>
      </dsp:txXfrm>
    </dsp:sp>
    <dsp:sp modelId="{01D669A1-1AA7-4959-9530-C72A5BCC3370}">
      <dsp:nvSpPr>
        <dsp:cNvPr id="0" name=""/>
        <dsp:cNvSpPr/>
      </dsp:nvSpPr>
      <dsp:spPr>
        <a:xfrm>
          <a:off x="3580005" y="2804173"/>
          <a:ext cx="249011" cy="237244"/>
        </a:xfrm>
        <a:custGeom>
          <a:avLst/>
          <a:gdLst/>
          <a:ahLst/>
          <a:cxnLst/>
          <a:rect l="0" t="0" r="0" b="0"/>
          <a:pathLst>
            <a:path>
              <a:moveTo>
                <a:pt x="0" y="0"/>
              </a:moveTo>
              <a:lnTo>
                <a:pt x="124505" y="0"/>
              </a:lnTo>
              <a:lnTo>
                <a:pt x="124505" y="237244"/>
              </a:lnTo>
              <a:lnTo>
                <a:pt x="249011" y="237244"/>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5912" y="2914197"/>
        <a:ext cx="17196" cy="17196"/>
      </dsp:txXfrm>
    </dsp:sp>
    <dsp:sp modelId="{DC10500D-78D7-4977-BE96-3C006CB3A174}">
      <dsp:nvSpPr>
        <dsp:cNvPr id="0" name=""/>
        <dsp:cNvSpPr/>
      </dsp:nvSpPr>
      <dsp:spPr>
        <a:xfrm>
          <a:off x="3580005" y="2566929"/>
          <a:ext cx="249011" cy="237244"/>
        </a:xfrm>
        <a:custGeom>
          <a:avLst/>
          <a:gdLst/>
          <a:ahLst/>
          <a:cxnLst/>
          <a:rect l="0" t="0" r="0" b="0"/>
          <a:pathLst>
            <a:path>
              <a:moveTo>
                <a:pt x="0" y="237244"/>
              </a:moveTo>
              <a:lnTo>
                <a:pt x="124505" y="237244"/>
              </a:lnTo>
              <a:lnTo>
                <a:pt x="124505" y="0"/>
              </a:lnTo>
              <a:lnTo>
                <a:pt x="249011"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5912" y="2676953"/>
        <a:ext cx="17196" cy="17196"/>
      </dsp:txXfrm>
    </dsp:sp>
    <dsp:sp modelId="{01E8A7D4-1440-418D-AE8A-87B195748B18}">
      <dsp:nvSpPr>
        <dsp:cNvPr id="0" name=""/>
        <dsp:cNvSpPr/>
      </dsp:nvSpPr>
      <dsp:spPr>
        <a:xfrm>
          <a:off x="1843241" y="2204130"/>
          <a:ext cx="491706" cy="600042"/>
        </a:xfrm>
        <a:custGeom>
          <a:avLst/>
          <a:gdLst/>
          <a:ahLst/>
          <a:cxnLst/>
          <a:rect l="0" t="0" r="0" b="0"/>
          <a:pathLst>
            <a:path>
              <a:moveTo>
                <a:pt x="0" y="0"/>
              </a:moveTo>
              <a:lnTo>
                <a:pt x="245853" y="0"/>
              </a:lnTo>
              <a:lnTo>
                <a:pt x="245853" y="600042"/>
              </a:lnTo>
              <a:lnTo>
                <a:pt x="491706" y="600042"/>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2069700" y="2484757"/>
        <a:ext cx="38788" cy="38788"/>
      </dsp:txXfrm>
    </dsp:sp>
    <dsp:sp modelId="{3B7909B5-10AB-4482-A158-8C8EDA531E26}">
      <dsp:nvSpPr>
        <dsp:cNvPr id="0" name=""/>
        <dsp:cNvSpPr/>
      </dsp:nvSpPr>
      <dsp:spPr>
        <a:xfrm>
          <a:off x="3580005" y="1617953"/>
          <a:ext cx="249011" cy="474488"/>
        </a:xfrm>
        <a:custGeom>
          <a:avLst/>
          <a:gdLst/>
          <a:ahLst/>
          <a:cxnLst/>
          <a:rect l="0" t="0" r="0" b="0"/>
          <a:pathLst>
            <a:path>
              <a:moveTo>
                <a:pt x="0" y="0"/>
              </a:moveTo>
              <a:lnTo>
                <a:pt x="124505" y="0"/>
              </a:lnTo>
              <a:lnTo>
                <a:pt x="124505" y="474488"/>
              </a:lnTo>
              <a:lnTo>
                <a:pt x="249011" y="474488"/>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solidFill>
              <a:schemeClr val="tx2"/>
            </a:solidFill>
          </a:endParaRPr>
        </a:p>
      </dsp:txBody>
      <dsp:txXfrm>
        <a:off x="3691114" y="1841800"/>
        <a:ext cx="26792" cy="26792"/>
      </dsp:txXfrm>
    </dsp:sp>
    <dsp:sp modelId="{961B15D2-4F01-4AED-BD4D-3D25A2D6DF8D}">
      <dsp:nvSpPr>
        <dsp:cNvPr id="0" name=""/>
        <dsp:cNvSpPr/>
      </dsp:nvSpPr>
      <dsp:spPr>
        <a:xfrm>
          <a:off x="3580005" y="1572233"/>
          <a:ext cx="249011" cy="91440"/>
        </a:xfrm>
        <a:custGeom>
          <a:avLst/>
          <a:gdLst/>
          <a:ahLst/>
          <a:cxnLst/>
          <a:rect l="0" t="0" r="0" b="0"/>
          <a:pathLst>
            <a:path>
              <a:moveTo>
                <a:pt x="0" y="45720"/>
              </a:moveTo>
              <a:lnTo>
                <a:pt x="249011"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8285" y="1611727"/>
        <a:ext cx="12450" cy="12450"/>
      </dsp:txXfrm>
    </dsp:sp>
    <dsp:sp modelId="{EEF06B64-293F-482E-9806-102FC416E0C8}">
      <dsp:nvSpPr>
        <dsp:cNvPr id="0" name=""/>
        <dsp:cNvSpPr/>
      </dsp:nvSpPr>
      <dsp:spPr>
        <a:xfrm>
          <a:off x="3580005" y="1143464"/>
          <a:ext cx="249011" cy="474488"/>
        </a:xfrm>
        <a:custGeom>
          <a:avLst/>
          <a:gdLst/>
          <a:ahLst/>
          <a:cxnLst/>
          <a:rect l="0" t="0" r="0" b="0"/>
          <a:pathLst>
            <a:path>
              <a:moveTo>
                <a:pt x="0" y="474488"/>
              </a:moveTo>
              <a:lnTo>
                <a:pt x="124505" y="474488"/>
              </a:lnTo>
              <a:lnTo>
                <a:pt x="124505" y="0"/>
              </a:lnTo>
              <a:lnTo>
                <a:pt x="249011"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1114" y="1367312"/>
        <a:ext cx="26792" cy="26792"/>
      </dsp:txXfrm>
    </dsp:sp>
    <dsp:sp modelId="{6CD4F2CA-7027-4DFF-BD79-6C39F51B4140}">
      <dsp:nvSpPr>
        <dsp:cNvPr id="0" name=""/>
        <dsp:cNvSpPr/>
      </dsp:nvSpPr>
      <dsp:spPr>
        <a:xfrm>
          <a:off x="1843241" y="1617953"/>
          <a:ext cx="491706" cy="586177"/>
        </a:xfrm>
        <a:custGeom>
          <a:avLst/>
          <a:gdLst/>
          <a:ahLst/>
          <a:cxnLst/>
          <a:rect l="0" t="0" r="0" b="0"/>
          <a:pathLst>
            <a:path>
              <a:moveTo>
                <a:pt x="0" y="586177"/>
              </a:moveTo>
              <a:lnTo>
                <a:pt x="245853" y="586177"/>
              </a:lnTo>
              <a:lnTo>
                <a:pt x="245853" y="0"/>
              </a:lnTo>
              <a:lnTo>
                <a:pt x="491706"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2069967" y="1891914"/>
        <a:ext cx="38255" cy="38255"/>
      </dsp:txXfrm>
    </dsp:sp>
    <dsp:sp modelId="{93168562-AAF5-4561-9DEA-CCD8956A1305}">
      <dsp:nvSpPr>
        <dsp:cNvPr id="0" name=""/>
        <dsp:cNvSpPr/>
      </dsp:nvSpPr>
      <dsp:spPr>
        <a:xfrm>
          <a:off x="3580005" y="431732"/>
          <a:ext cx="249011" cy="237244"/>
        </a:xfrm>
        <a:custGeom>
          <a:avLst/>
          <a:gdLst/>
          <a:ahLst/>
          <a:cxnLst/>
          <a:rect l="0" t="0" r="0" b="0"/>
          <a:pathLst>
            <a:path>
              <a:moveTo>
                <a:pt x="0" y="0"/>
              </a:moveTo>
              <a:lnTo>
                <a:pt x="124505" y="0"/>
              </a:lnTo>
              <a:lnTo>
                <a:pt x="124505" y="237244"/>
              </a:lnTo>
              <a:lnTo>
                <a:pt x="249011" y="237244"/>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5912" y="541756"/>
        <a:ext cx="17196" cy="17196"/>
      </dsp:txXfrm>
    </dsp:sp>
    <dsp:sp modelId="{933A957F-0720-4EEC-A69A-4A47DA984B74}">
      <dsp:nvSpPr>
        <dsp:cNvPr id="0" name=""/>
        <dsp:cNvSpPr/>
      </dsp:nvSpPr>
      <dsp:spPr>
        <a:xfrm>
          <a:off x="3580005" y="194488"/>
          <a:ext cx="249011" cy="237244"/>
        </a:xfrm>
        <a:custGeom>
          <a:avLst/>
          <a:gdLst/>
          <a:ahLst/>
          <a:cxnLst/>
          <a:rect l="0" t="0" r="0" b="0"/>
          <a:pathLst>
            <a:path>
              <a:moveTo>
                <a:pt x="0" y="237244"/>
              </a:moveTo>
              <a:lnTo>
                <a:pt x="124505" y="237244"/>
              </a:lnTo>
              <a:lnTo>
                <a:pt x="124505" y="0"/>
              </a:lnTo>
              <a:lnTo>
                <a:pt x="249011"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3695912" y="304511"/>
        <a:ext cx="17196" cy="17196"/>
      </dsp:txXfrm>
    </dsp:sp>
    <dsp:sp modelId="{2272DFE6-ED9F-4784-9B02-B25C71809182}">
      <dsp:nvSpPr>
        <dsp:cNvPr id="0" name=""/>
        <dsp:cNvSpPr/>
      </dsp:nvSpPr>
      <dsp:spPr>
        <a:xfrm>
          <a:off x="1843241" y="431732"/>
          <a:ext cx="491706" cy="1772398"/>
        </a:xfrm>
        <a:custGeom>
          <a:avLst/>
          <a:gdLst/>
          <a:ahLst/>
          <a:cxnLst/>
          <a:rect l="0" t="0" r="0" b="0"/>
          <a:pathLst>
            <a:path>
              <a:moveTo>
                <a:pt x="0" y="1772398"/>
              </a:moveTo>
              <a:lnTo>
                <a:pt x="245853" y="1772398"/>
              </a:lnTo>
              <a:lnTo>
                <a:pt x="245853" y="0"/>
              </a:lnTo>
              <a:lnTo>
                <a:pt x="491706"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pt-PT" sz="1200" kern="1200"/>
        </a:p>
      </dsp:txBody>
      <dsp:txXfrm>
        <a:off x="2043111" y="1271948"/>
        <a:ext cx="91967" cy="91967"/>
      </dsp:txXfrm>
    </dsp:sp>
    <dsp:sp modelId="{1AF53087-7D6C-45E4-BCB9-E2B4040AF12B}">
      <dsp:nvSpPr>
        <dsp:cNvPr id="0" name=""/>
        <dsp:cNvSpPr/>
      </dsp:nvSpPr>
      <dsp:spPr>
        <a:xfrm>
          <a:off x="477369" y="1614381"/>
          <a:ext cx="1552246" cy="1179498"/>
        </a:xfrm>
        <a:prstGeom prst="rect">
          <a:avLst/>
        </a:prstGeom>
        <a:solidFill>
          <a:schemeClr val="bg1"/>
        </a:solidFill>
        <a:ln w="28575"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solidFill>
                <a:schemeClr val="tx1"/>
              </a:solidFill>
              <a:effectLst>
                <a:outerShdw blurRad="38100" dist="38100" dir="2700000" algn="tl">
                  <a:srgbClr val="000000">
                    <a:alpha val="43137"/>
                  </a:srgbClr>
                </a:outerShdw>
              </a:effectLst>
            </a:rPr>
            <a:t>KEY ACTION 2</a:t>
          </a:r>
        </a:p>
        <a:p>
          <a:pPr marL="0" lvl="0" indent="0" algn="ctr" defTabSz="533400">
            <a:lnSpc>
              <a:spcPct val="90000"/>
            </a:lnSpc>
            <a:spcBef>
              <a:spcPct val="0"/>
            </a:spcBef>
            <a:spcAft>
              <a:spcPct val="35000"/>
            </a:spcAft>
            <a:buNone/>
          </a:pPr>
          <a:r>
            <a:rPr lang="pt-PT" sz="1200" kern="1200" dirty="0" err="1">
              <a:solidFill>
                <a:schemeClr val="tx1"/>
              </a:solidFill>
              <a:effectLst>
                <a:outerShdw blurRad="38100" dist="38100" dir="2700000" algn="tl">
                  <a:srgbClr val="000000">
                    <a:alpha val="43137"/>
                  </a:srgbClr>
                </a:outerShdw>
              </a:effectLst>
            </a:rPr>
            <a:t>Cooperation</a:t>
          </a:r>
          <a:r>
            <a:rPr lang="pt-PT" sz="1200" kern="1200" dirty="0">
              <a:solidFill>
                <a:schemeClr val="tx1"/>
              </a:solidFill>
              <a:effectLst>
                <a:outerShdw blurRad="38100" dist="38100" dir="2700000" algn="tl">
                  <a:srgbClr val="000000">
                    <a:alpha val="43137"/>
                  </a:srgbClr>
                </a:outerShdw>
              </a:effectLst>
            </a:rPr>
            <a:t> </a:t>
          </a:r>
          <a:r>
            <a:rPr lang="pt-PT" sz="1200" kern="1200" dirty="0" err="1">
              <a:solidFill>
                <a:schemeClr val="tx1"/>
              </a:solidFill>
              <a:effectLst>
                <a:outerShdw blurRad="38100" dist="38100" dir="2700000" algn="tl">
                  <a:srgbClr val="000000">
                    <a:alpha val="43137"/>
                  </a:srgbClr>
                </a:outerShdw>
              </a:effectLst>
            </a:rPr>
            <a:t>among</a:t>
          </a:r>
          <a:r>
            <a:rPr lang="pt-PT" sz="1200" kern="1200" dirty="0">
              <a:solidFill>
                <a:schemeClr val="tx1"/>
              </a:solidFill>
              <a:effectLst>
                <a:outerShdw blurRad="38100" dist="38100" dir="2700000" algn="tl">
                  <a:srgbClr val="000000">
                    <a:alpha val="43137"/>
                  </a:srgbClr>
                </a:outerShdw>
              </a:effectLst>
            </a:rPr>
            <a:t> </a:t>
          </a:r>
          <a:r>
            <a:rPr lang="pt-PT" sz="1200" kern="1200" dirty="0" err="1">
              <a:solidFill>
                <a:schemeClr val="tx1"/>
              </a:solidFill>
              <a:effectLst>
                <a:outerShdw blurRad="38100" dist="38100" dir="2700000" algn="tl">
                  <a:srgbClr val="000000">
                    <a:alpha val="43137"/>
                  </a:srgbClr>
                </a:outerShdw>
              </a:effectLst>
            </a:rPr>
            <a:t>organisations</a:t>
          </a:r>
          <a:r>
            <a:rPr lang="pt-PT" sz="1200" kern="1200" dirty="0">
              <a:solidFill>
                <a:schemeClr val="tx1"/>
              </a:solidFill>
              <a:effectLst>
                <a:outerShdw blurRad="38100" dist="38100" dir="2700000" algn="tl">
                  <a:srgbClr val="000000">
                    <a:alpha val="43137"/>
                  </a:srgbClr>
                </a:outerShdw>
              </a:effectLst>
            </a:rPr>
            <a:t> and </a:t>
          </a:r>
          <a:r>
            <a:rPr lang="pt-PT" sz="1200" kern="1200" dirty="0" err="1">
              <a:solidFill>
                <a:schemeClr val="tx1"/>
              </a:solidFill>
              <a:effectLst>
                <a:outerShdw blurRad="38100" dist="38100" dir="2700000" algn="tl">
                  <a:srgbClr val="000000">
                    <a:alpha val="43137"/>
                  </a:srgbClr>
                </a:outerShdw>
              </a:effectLst>
            </a:rPr>
            <a:t>institutions</a:t>
          </a:r>
          <a:endParaRPr lang="pt-PT" sz="1200" kern="1200" dirty="0">
            <a:solidFill>
              <a:schemeClr val="tx1"/>
            </a:solidFill>
            <a:effectLst>
              <a:outerShdw blurRad="38100" dist="38100" dir="2700000" algn="tl">
                <a:srgbClr val="000000">
                  <a:alpha val="43137"/>
                </a:srgbClr>
              </a:outerShdw>
            </a:effectLst>
          </a:endParaRPr>
        </a:p>
      </dsp:txBody>
      <dsp:txXfrm>
        <a:off x="477369" y="1614381"/>
        <a:ext cx="1552246" cy="1179498"/>
      </dsp:txXfrm>
    </dsp:sp>
    <dsp:sp modelId="{C4EB4B00-A48C-4427-9C60-9DE1FD4E68B9}">
      <dsp:nvSpPr>
        <dsp:cNvPr id="0" name=""/>
        <dsp:cNvSpPr/>
      </dsp:nvSpPr>
      <dsp:spPr>
        <a:xfrm>
          <a:off x="2334948" y="241936"/>
          <a:ext cx="1245057" cy="379590"/>
        </a:xfrm>
        <a:prstGeom prst="rect">
          <a:avLst/>
        </a:prstGeom>
        <a:solidFill>
          <a:schemeClr val="tx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Partnerships for </a:t>
          </a:r>
          <a:r>
            <a:rPr lang="pt-PT" sz="1200" kern="1200" dirty="0" err="1"/>
            <a:t>cooperation</a:t>
          </a:r>
          <a:endParaRPr lang="pt-PT" sz="1200" kern="1200" dirty="0"/>
        </a:p>
      </dsp:txBody>
      <dsp:txXfrm>
        <a:off x="2334948" y="241936"/>
        <a:ext cx="1245057" cy="379590"/>
      </dsp:txXfrm>
    </dsp:sp>
    <dsp:sp modelId="{C48E6F89-BF5A-4798-A712-968D60A444C2}">
      <dsp:nvSpPr>
        <dsp:cNvPr id="0" name=""/>
        <dsp:cNvSpPr/>
      </dsp:nvSpPr>
      <dsp:spPr>
        <a:xfrm>
          <a:off x="3829016" y="4692"/>
          <a:ext cx="2287145" cy="379590"/>
        </a:xfrm>
        <a:prstGeom prst="rect">
          <a:avLst/>
        </a:prstGeom>
        <a:solidFill>
          <a:schemeClr val="tx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err="1"/>
            <a:t>Cooperation</a:t>
          </a:r>
          <a:r>
            <a:rPr lang="pt-PT" sz="1200" kern="1200" dirty="0"/>
            <a:t> </a:t>
          </a:r>
          <a:r>
            <a:rPr lang="pt-PT" sz="1200" kern="1200" dirty="0" err="1"/>
            <a:t>partnerships</a:t>
          </a:r>
          <a:r>
            <a:rPr lang="pt-PT" sz="1200" kern="1200" dirty="0"/>
            <a:t> (KA220)</a:t>
          </a:r>
        </a:p>
      </dsp:txBody>
      <dsp:txXfrm>
        <a:off x="3829016" y="4692"/>
        <a:ext cx="2287145" cy="379590"/>
      </dsp:txXfrm>
    </dsp:sp>
    <dsp:sp modelId="{2A2EB142-2C98-4545-914C-FF058A553E56}">
      <dsp:nvSpPr>
        <dsp:cNvPr id="0" name=""/>
        <dsp:cNvSpPr/>
      </dsp:nvSpPr>
      <dsp:spPr>
        <a:xfrm>
          <a:off x="3829016" y="479181"/>
          <a:ext cx="2314885" cy="379590"/>
        </a:xfrm>
        <a:prstGeom prst="rect">
          <a:avLst/>
        </a:prstGeom>
        <a:solidFill>
          <a:schemeClr val="tx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Small-scale </a:t>
          </a:r>
          <a:r>
            <a:rPr lang="pt-PT" sz="1200" kern="1200" dirty="0" err="1"/>
            <a:t>partnerhips</a:t>
          </a:r>
          <a:r>
            <a:rPr lang="pt-PT" sz="1200" kern="1200" dirty="0"/>
            <a:t> (KA210)</a:t>
          </a:r>
        </a:p>
      </dsp:txBody>
      <dsp:txXfrm>
        <a:off x="3829016" y="479181"/>
        <a:ext cx="2314885" cy="379590"/>
      </dsp:txXfrm>
    </dsp:sp>
    <dsp:sp modelId="{BB982882-D6D6-4474-8ECB-323B6B5564EA}">
      <dsp:nvSpPr>
        <dsp:cNvPr id="0" name=""/>
        <dsp:cNvSpPr/>
      </dsp:nvSpPr>
      <dsp:spPr>
        <a:xfrm>
          <a:off x="2334948" y="1428157"/>
          <a:ext cx="1245057"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Partnerships for </a:t>
          </a:r>
          <a:r>
            <a:rPr lang="pt-PT" sz="1200" kern="1200" dirty="0" err="1"/>
            <a:t>excellence</a:t>
          </a:r>
          <a:endParaRPr lang="pt-PT" sz="1200" kern="1200" dirty="0"/>
        </a:p>
      </dsp:txBody>
      <dsp:txXfrm>
        <a:off x="2334948" y="1428157"/>
        <a:ext cx="1245057" cy="379590"/>
      </dsp:txXfrm>
    </dsp:sp>
    <dsp:sp modelId="{665E5FF2-6E52-4A91-B660-DB096726CB15}">
      <dsp:nvSpPr>
        <dsp:cNvPr id="0" name=""/>
        <dsp:cNvSpPr/>
      </dsp:nvSpPr>
      <dsp:spPr>
        <a:xfrm>
          <a:off x="3829016" y="953669"/>
          <a:ext cx="2340657"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Centres of </a:t>
          </a:r>
          <a:r>
            <a:rPr lang="pt-PT" sz="1200" kern="1200" dirty="0" err="1"/>
            <a:t>vocational</a:t>
          </a:r>
          <a:r>
            <a:rPr lang="pt-PT" sz="1200" kern="1200" dirty="0"/>
            <a:t> </a:t>
          </a:r>
          <a:r>
            <a:rPr lang="pt-PT" sz="1200" kern="1200" dirty="0" err="1"/>
            <a:t>excellence</a:t>
          </a:r>
          <a:endParaRPr lang="pt-PT" sz="1200" kern="1200" dirty="0"/>
        </a:p>
      </dsp:txBody>
      <dsp:txXfrm>
        <a:off x="3829016" y="953669"/>
        <a:ext cx="2340657" cy="379590"/>
      </dsp:txXfrm>
    </dsp:sp>
    <dsp:sp modelId="{DBE241C0-22C8-42C1-B922-FDF2B42C64AE}">
      <dsp:nvSpPr>
        <dsp:cNvPr id="0" name=""/>
        <dsp:cNvSpPr/>
      </dsp:nvSpPr>
      <dsp:spPr>
        <a:xfrm>
          <a:off x="3829016" y="1428157"/>
          <a:ext cx="2328755"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Erasmus+ </a:t>
          </a:r>
          <a:r>
            <a:rPr lang="pt-PT" sz="1200" kern="1200" dirty="0" err="1"/>
            <a:t>Teacher</a:t>
          </a:r>
          <a:r>
            <a:rPr lang="pt-PT" sz="1200" kern="1200" dirty="0"/>
            <a:t> Academies</a:t>
          </a:r>
        </a:p>
      </dsp:txBody>
      <dsp:txXfrm>
        <a:off x="3829016" y="1428157"/>
        <a:ext cx="2328755" cy="379590"/>
      </dsp:txXfrm>
    </dsp:sp>
    <dsp:sp modelId="{E8908894-8E2B-4C31-85D7-DD1BA4C803EC}">
      <dsp:nvSpPr>
        <dsp:cNvPr id="0" name=""/>
        <dsp:cNvSpPr/>
      </dsp:nvSpPr>
      <dsp:spPr>
        <a:xfrm>
          <a:off x="3829016" y="1902646"/>
          <a:ext cx="2364338"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Erasmus </a:t>
          </a:r>
          <a:r>
            <a:rPr lang="pt-PT" sz="1200" kern="1200" dirty="0" err="1"/>
            <a:t>Mundus</a:t>
          </a:r>
          <a:endParaRPr lang="pt-PT" sz="1200" kern="1200" dirty="0"/>
        </a:p>
      </dsp:txBody>
      <dsp:txXfrm>
        <a:off x="3829016" y="1902646"/>
        <a:ext cx="2364338" cy="379590"/>
      </dsp:txXfrm>
    </dsp:sp>
    <dsp:sp modelId="{F12B919B-137C-4CEA-B1E2-49A396ABB88B}">
      <dsp:nvSpPr>
        <dsp:cNvPr id="0" name=""/>
        <dsp:cNvSpPr/>
      </dsp:nvSpPr>
      <dsp:spPr>
        <a:xfrm>
          <a:off x="2334948" y="2614378"/>
          <a:ext cx="1245057"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Partnerships for </a:t>
          </a:r>
          <a:r>
            <a:rPr lang="pt-PT" sz="1200" kern="1200" dirty="0" err="1"/>
            <a:t>Innovation</a:t>
          </a:r>
          <a:endParaRPr lang="pt-PT" sz="1200" kern="1200" dirty="0"/>
        </a:p>
      </dsp:txBody>
      <dsp:txXfrm>
        <a:off x="2334948" y="2614378"/>
        <a:ext cx="1245057" cy="379590"/>
      </dsp:txXfrm>
    </dsp:sp>
    <dsp:sp modelId="{E902FFB5-683A-4F81-A6FD-0D88B671D071}">
      <dsp:nvSpPr>
        <dsp:cNvPr id="0" name=""/>
        <dsp:cNvSpPr/>
      </dsp:nvSpPr>
      <dsp:spPr>
        <a:xfrm>
          <a:off x="3829016" y="2377134"/>
          <a:ext cx="2340670"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Alliances for </a:t>
          </a:r>
          <a:r>
            <a:rPr lang="pt-PT" sz="1200" kern="1200" dirty="0" err="1"/>
            <a:t>innovation</a:t>
          </a:r>
          <a:endParaRPr lang="pt-PT" sz="1200" kern="1200" dirty="0"/>
        </a:p>
      </dsp:txBody>
      <dsp:txXfrm>
        <a:off x="3829016" y="2377134"/>
        <a:ext cx="2340670" cy="379590"/>
      </dsp:txXfrm>
    </dsp:sp>
    <dsp:sp modelId="{184C4C68-15C6-4D5B-99D4-C741764C3B2E}">
      <dsp:nvSpPr>
        <dsp:cNvPr id="0" name=""/>
        <dsp:cNvSpPr/>
      </dsp:nvSpPr>
      <dsp:spPr>
        <a:xfrm>
          <a:off x="3829016" y="2851622"/>
          <a:ext cx="2304389"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err="1"/>
            <a:t>Forward-looking</a:t>
          </a:r>
          <a:r>
            <a:rPr lang="pt-PT" sz="1200" kern="1200" dirty="0"/>
            <a:t> </a:t>
          </a:r>
          <a:r>
            <a:rPr lang="pt-PT" sz="1200" kern="1200" dirty="0" err="1"/>
            <a:t>projects</a:t>
          </a:r>
          <a:endParaRPr lang="pt-PT" sz="1200" kern="1200" dirty="0"/>
        </a:p>
      </dsp:txBody>
      <dsp:txXfrm>
        <a:off x="3829016" y="2851622"/>
        <a:ext cx="2304389" cy="379590"/>
      </dsp:txXfrm>
    </dsp:sp>
    <dsp:sp modelId="{83B7B855-1293-4C78-9144-283DDBD7F0F6}">
      <dsp:nvSpPr>
        <dsp:cNvPr id="0" name=""/>
        <dsp:cNvSpPr/>
      </dsp:nvSpPr>
      <dsp:spPr>
        <a:xfrm>
          <a:off x="2334948" y="3800599"/>
          <a:ext cx="1245057"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Capacity </a:t>
          </a:r>
          <a:r>
            <a:rPr lang="pt-PT" sz="1200" kern="1200" dirty="0" err="1"/>
            <a:t>building</a:t>
          </a:r>
          <a:r>
            <a:rPr lang="pt-PT" sz="1200" kern="1200" dirty="0"/>
            <a:t> Projects</a:t>
          </a:r>
        </a:p>
      </dsp:txBody>
      <dsp:txXfrm>
        <a:off x="2334948" y="3800599"/>
        <a:ext cx="1245057" cy="379590"/>
      </dsp:txXfrm>
    </dsp:sp>
    <dsp:sp modelId="{6302859A-3800-41C0-8EC8-5AC574B96F92}">
      <dsp:nvSpPr>
        <dsp:cNvPr id="0" name=""/>
        <dsp:cNvSpPr/>
      </dsp:nvSpPr>
      <dsp:spPr>
        <a:xfrm>
          <a:off x="3829016" y="3326110"/>
          <a:ext cx="2328755"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Capacity </a:t>
          </a:r>
          <a:r>
            <a:rPr lang="pt-PT" sz="1200" kern="1200" dirty="0" err="1"/>
            <a:t>building</a:t>
          </a:r>
          <a:r>
            <a:rPr lang="pt-PT" sz="1200" kern="1200" dirty="0"/>
            <a:t> in </a:t>
          </a:r>
          <a:r>
            <a:rPr lang="pt-PT" sz="1200" kern="1200" dirty="0" err="1"/>
            <a:t>higher</a:t>
          </a:r>
          <a:r>
            <a:rPr lang="pt-PT" sz="1200" kern="1200" dirty="0"/>
            <a:t> </a:t>
          </a:r>
          <a:r>
            <a:rPr lang="pt-PT" sz="1200" kern="1200" dirty="0" err="1"/>
            <a:t>education</a:t>
          </a:r>
          <a:endParaRPr lang="pt-PT" sz="1200" kern="1200" dirty="0"/>
        </a:p>
      </dsp:txBody>
      <dsp:txXfrm>
        <a:off x="3829016" y="3326110"/>
        <a:ext cx="2328755" cy="379590"/>
      </dsp:txXfrm>
    </dsp:sp>
    <dsp:sp modelId="{D1B6B25F-059F-48BC-A074-92DAC65BE089}">
      <dsp:nvSpPr>
        <dsp:cNvPr id="0" name=""/>
        <dsp:cNvSpPr/>
      </dsp:nvSpPr>
      <dsp:spPr>
        <a:xfrm>
          <a:off x="3829016" y="3800599"/>
          <a:ext cx="2314885"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Capacity </a:t>
          </a:r>
          <a:r>
            <a:rPr lang="pt-PT" sz="1200" kern="1200" dirty="0" err="1"/>
            <a:t>building</a:t>
          </a:r>
          <a:r>
            <a:rPr lang="pt-PT" sz="1200" kern="1200" dirty="0"/>
            <a:t> in the </a:t>
          </a:r>
          <a:r>
            <a:rPr lang="pt-PT" sz="1200" kern="1200" dirty="0" err="1"/>
            <a:t>field</a:t>
          </a:r>
          <a:r>
            <a:rPr lang="pt-PT" sz="1200" kern="1200" dirty="0"/>
            <a:t> of VET</a:t>
          </a:r>
        </a:p>
      </dsp:txBody>
      <dsp:txXfrm>
        <a:off x="3829016" y="3800599"/>
        <a:ext cx="2314885" cy="379590"/>
      </dsp:txXfrm>
    </dsp:sp>
    <dsp:sp modelId="{32C570DA-DD77-433F-A610-ED35F287D775}">
      <dsp:nvSpPr>
        <dsp:cNvPr id="0" name=""/>
        <dsp:cNvSpPr/>
      </dsp:nvSpPr>
      <dsp:spPr>
        <a:xfrm>
          <a:off x="3829016" y="4275087"/>
          <a:ext cx="2342625" cy="379590"/>
        </a:xfrm>
        <a:prstGeom prst="rect">
          <a:avLst/>
        </a:prstGeom>
        <a:solidFill>
          <a:schemeClr val="bg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PT" sz="1200" kern="1200" dirty="0"/>
            <a:t>Capacity </a:t>
          </a:r>
          <a:r>
            <a:rPr lang="pt-PT" sz="1200" kern="1200" dirty="0" err="1"/>
            <a:t>building</a:t>
          </a:r>
          <a:r>
            <a:rPr lang="pt-PT" sz="1200" kern="1200" dirty="0"/>
            <a:t> in the </a:t>
          </a:r>
          <a:r>
            <a:rPr lang="pt-PT" sz="1200" kern="1200" dirty="0" err="1"/>
            <a:t>field</a:t>
          </a:r>
          <a:r>
            <a:rPr lang="pt-PT" sz="1200" kern="1200" dirty="0"/>
            <a:t> of sport </a:t>
          </a:r>
        </a:p>
      </dsp:txBody>
      <dsp:txXfrm>
        <a:off x="3829016" y="4275087"/>
        <a:ext cx="2342625" cy="379590"/>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33A0A21-3A30-4ADE-A737-E5A119BD3B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189ABE-69CB-45BB-8DF9-CE8DB17C5F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9B3C38-6BEE-4030-BEFF-AC372FFF89D0}" type="datetimeFigureOut">
              <a:rPr lang="en-US" smtClean="0"/>
              <a:t>10/23/2025</a:t>
            </a:fld>
            <a:endParaRPr lang="en-US"/>
          </a:p>
        </p:txBody>
      </p:sp>
      <p:sp>
        <p:nvSpPr>
          <p:cNvPr id="4" name="Footer Placeholder 3">
            <a:extLst>
              <a:ext uri="{FF2B5EF4-FFF2-40B4-BE49-F238E27FC236}">
                <a16:creationId xmlns:a16="http://schemas.microsoft.com/office/drawing/2014/main" id="{90BEF901-1F7E-4D1E-B90D-15B6CEDDF7B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EEAF051-EE37-45FD-95E5-3A6FCBCF7D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A7963D-92FB-444D-9222-3E10D0299A87}" type="slidenum">
              <a:rPr lang="en-US" smtClean="0"/>
              <a:t>‹#›</a:t>
            </a:fld>
            <a:endParaRPr lang="en-US"/>
          </a:p>
        </p:txBody>
      </p:sp>
    </p:spTree>
    <p:extLst>
      <p:ext uri="{BB962C8B-B14F-4D97-AF65-F5344CB8AC3E}">
        <p14:creationId xmlns:p14="http://schemas.microsoft.com/office/powerpoint/2010/main" val="704127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BA81A0-45CA-4935-B837-CA4DE5A92BF6}" type="datetimeFigureOut">
              <a:rPr lang="en-US" smtClean="0"/>
              <a:t>10/23/2025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DCA8D1-8F36-4A6D-B08A-0B201A6E9675}" type="slidenum">
              <a:rPr lang="en-US" smtClean="0"/>
              <a:t>‹#›</a:t>
            </a:fld>
            <a:endParaRPr lang="en-US"/>
          </a:p>
        </p:txBody>
      </p:sp>
    </p:spTree>
    <p:extLst>
      <p:ext uri="{BB962C8B-B14F-4D97-AF65-F5344CB8AC3E}">
        <p14:creationId xmlns:p14="http://schemas.microsoft.com/office/powerpoint/2010/main" val="1887311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6.svg"/><Relationship Id="rId4" Type="http://schemas.openxmlformats.org/officeDocument/2006/relationships/image" Target="../media/image15.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ciu.org/" TargetMode="External"/><Relationship Id="rId1" Type="http://schemas.openxmlformats.org/officeDocument/2006/relationships/slideMaster" Target="../slideMasters/slideMaster1.xml"/><Relationship Id="rId4" Type="http://schemas.openxmlformats.org/officeDocument/2006/relationships/image" Target="../media/image18.png"/></Relationships>
</file>

<file path=ppt/slideLayouts/_rels/slideLayout3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bg>
      <p:bgPr>
        <a:solidFill>
          <a:srgbClr val="002337"/>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spTree>
    <p:extLst>
      <p:ext uri="{BB962C8B-B14F-4D97-AF65-F5344CB8AC3E}">
        <p14:creationId xmlns:p14="http://schemas.microsoft.com/office/powerpoint/2010/main" val="2094242064"/>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597" userDrawn="1">
          <p15:clr>
            <a:srgbClr val="FBAE40"/>
          </p15:clr>
        </p15:guide>
        <p15:guide id="3" orient="horz" pos="595" userDrawn="1">
          <p15:clr>
            <a:srgbClr val="FBAE40"/>
          </p15:clr>
        </p15:guide>
        <p15:guide id="4" pos="3840" userDrawn="1">
          <p15:clr>
            <a:srgbClr val="FBAE40"/>
          </p15:clr>
        </p15:guide>
        <p15:guide id="5" orient="horz" pos="3770" userDrawn="1">
          <p15:clr>
            <a:srgbClr val="FBAE40"/>
          </p15:clr>
        </p15:guide>
        <p15:guide id="6" pos="708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PTER_green">
    <p:bg>
      <p:bgPr>
        <a:solidFill>
          <a:srgbClr val="00A984"/>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DF8F43E-4108-3846-91C7-84FFF888CD8B}"/>
              </a:ext>
            </a:extLst>
          </p:cNvPr>
          <p:cNvSpPr txBox="1"/>
          <p:nvPr userDrawn="1"/>
        </p:nvSpPr>
        <p:spPr>
          <a:xfrm>
            <a:off x="-95251" y="7004172"/>
            <a:ext cx="12525375"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rgbClr val="FF0000"/>
                </a:solidFill>
                <a:effectLst/>
                <a:latin typeface="+mn-lt"/>
                <a:ea typeface="+mn-ea"/>
                <a:cs typeface="+mn-cs"/>
              </a:rPr>
              <a:t>Copy the element           on the photo from the Slide Master:</a:t>
            </a:r>
          </a:p>
          <a:p>
            <a:r>
              <a:rPr lang="en-GB" sz="1800" b="0" i="0" u="none" strike="noStrike" kern="1200" dirty="0">
                <a:solidFill>
                  <a:srgbClr val="FF0000"/>
                </a:solidFill>
                <a:effectLst/>
                <a:latin typeface="+mn-lt"/>
                <a:ea typeface="+mn-ea"/>
                <a:cs typeface="+mn-cs"/>
              </a:rPr>
              <a:t>Insert the photo to the slide &gt; go to View panel &gt; select Slide Master &gt; Copy the element &gt; Close the Slide Master: select the Normal &gt; Paste the element on your photo.</a:t>
            </a:r>
          </a:p>
        </p:txBody>
      </p:sp>
      <p:sp>
        <p:nvSpPr>
          <p:cNvPr id="29" name="Picture Placeholder 28">
            <a:extLst>
              <a:ext uri="{FF2B5EF4-FFF2-40B4-BE49-F238E27FC236}">
                <a16:creationId xmlns:a16="http://schemas.microsoft.com/office/drawing/2014/main" id="{8847C842-15A4-47D6-9D74-F8E6D78747B7}"/>
              </a:ext>
            </a:extLst>
          </p:cNvPr>
          <p:cNvSpPr>
            <a:spLocks noGrp="1"/>
          </p:cNvSpPr>
          <p:nvPr>
            <p:ph type="pic" sz="quarter" idx="12"/>
          </p:nvPr>
        </p:nvSpPr>
        <p:spPr>
          <a:xfrm>
            <a:off x="0" y="0"/>
            <a:ext cx="6924675" cy="6858000"/>
          </a:xfrm>
          <a:prstGeom prst="rect">
            <a:avLst/>
          </a:prstGeom>
          <a:noFill/>
        </p:spPr>
        <p:txBody>
          <a:bodyPr/>
          <a:lstStyle/>
          <a:p>
            <a:endParaRPr lang="en-US" dirty="0"/>
          </a:p>
        </p:txBody>
      </p:sp>
      <p:pic>
        <p:nvPicPr>
          <p:cNvPr id="15" name="Picture 14">
            <a:extLst>
              <a:ext uri="{FF2B5EF4-FFF2-40B4-BE49-F238E27FC236}">
                <a16:creationId xmlns:a16="http://schemas.microsoft.com/office/drawing/2014/main" id="{269D9B6E-3AC2-4389-9A5B-000002251092}"/>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0010274" y="679911"/>
            <a:ext cx="1505454" cy="903519"/>
          </a:xfrm>
          <a:prstGeom prst="rect">
            <a:avLst/>
          </a:prstGeom>
        </p:spPr>
      </p:pic>
      <p:sp>
        <p:nvSpPr>
          <p:cNvPr id="17" name="Text Placeholder 16">
            <a:extLst>
              <a:ext uri="{FF2B5EF4-FFF2-40B4-BE49-F238E27FC236}">
                <a16:creationId xmlns:a16="http://schemas.microsoft.com/office/drawing/2014/main" id="{7EF59865-9DF9-4F23-9716-EDF0A35E5262}"/>
              </a:ext>
            </a:extLst>
          </p:cNvPr>
          <p:cNvSpPr>
            <a:spLocks noGrp="1"/>
          </p:cNvSpPr>
          <p:nvPr>
            <p:ph type="body" sz="quarter" idx="11" hasCustomPrompt="1"/>
          </p:nvPr>
        </p:nvSpPr>
        <p:spPr>
          <a:xfrm>
            <a:off x="7391400" y="3667125"/>
            <a:ext cx="3852863" cy="271462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Text</a:t>
            </a:r>
            <a:endParaRPr lang="en-US" dirty="0"/>
          </a:p>
        </p:txBody>
      </p:sp>
      <p:pic>
        <p:nvPicPr>
          <p:cNvPr id="11" name="Picture 10" descr="A close up of a logo&#10;&#10;Description automatically generated">
            <a:extLst>
              <a:ext uri="{FF2B5EF4-FFF2-40B4-BE49-F238E27FC236}">
                <a16:creationId xmlns:a16="http://schemas.microsoft.com/office/drawing/2014/main" id="{4F90C473-45CC-4B72-9C37-1A489A67451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43115"/>
          <a:stretch/>
        </p:blipFill>
        <p:spPr>
          <a:xfrm>
            <a:off x="1185" y="0"/>
            <a:ext cx="6934098" cy="6858000"/>
          </a:xfrm>
          <a:prstGeom prst="rect">
            <a:avLst/>
          </a:prstGeom>
        </p:spPr>
      </p:pic>
      <p:pic>
        <p:nvPicPr>
          <p:cNvPr id="12" name="Graphic 11">
            <a:extLst>
              <a:ext uri="{FF2B5EF4-FFF2-40B4-BE49-F238E27FC236}">
                <a16:creationId xmlns:a16="http://schemas.microsoft.com/office/drawing/2014/main" id="{F789334D-B226-4143-952E-0885E5A8F1A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28019" y="7028922"/>
            <a:ext cx="352425" cy="352425"/>
          </a:xfrm>
          <a:prstGeom prst="rect">
            <a:avLst/>
          </a:prstGeom>
        </p:spPr>
      </p:pic>
    </p:spTree>
    <p:extLst>
      <p:ext uri="{BB962C8B-B14F-4D97-AF65-F5344CB8AC3E}">
        <p14:creationId xmlns:p14="http://schemas.microsoft.com/office/powerpoint/2010/main" val="2011787209"/>
      </p:ext>
    </p:extLst>
  </p:cSld>
  <p:clrMapOvr>
    <a:masterClrMapping/>
  </p:clrMapOvr>
  <p:extLst>
    <p:ext uri="{DCECCB84-F9BA-43D5-87BE-67443E8EF086}">
      <p15:sldGuideLst xmlns:p15="http://schemas.microsoft.com/office/powerpoint/2012/main">
        <p15:guide id="1" orient="horz" pos="4020">
          <p15:clr>
            <a:srgbClr val="FBAE40"/>
          </p15:clr>
        </p15:guide>
        <p15:guide id="3" orient="horz" pos="595">
          <p15:clr>
            <a:srgbClr val="FBAE40"/>
          </p15:clr>
        </p15:guide>
        <p15:guide id="4" pos="7083">
          <p15:clr>
            <a:srgbClr val="FBAE40"/>
          </p15:clr>
        </p15:guide>
        <p15:guide id="5" pos="4362">
          <p15:clr>
            <a:srgbClr val="FBAE40"/>
          </p15:clr>
        </p15:guide>
        <p15:guide id="6" pos="465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5784123D-7F6C-4F04-B62C-80223A963C16}"/>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3" name="Slide Number Placeholder 3">
            <a:extLst>
              <a:ext uri="{FF2B5EF4-FFF2-40B4-BE49-F238E27FC236}">
                <a16:creationId xmlns:a16="http://schemas.microsoft.com/office/drawing/2014/main" id="{1F020832-3338-4893-A7C1-9BDE21C45C64}"/>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4" name="Text Placeholder 2">
            <a:extLst>
              <a:ext uri="{FF2B5EF4-FFF2-40B4-BE49-F238E27FC236}">
                <a16:creationId xmlns:a16="http://schemas.microsoft.com/office/drawing/2014/main" id="{73E75644-04C3-4469-B3CE-A966B095F30F}"/>
              </a:ext>
            </a:extLst>
          </p:cNvPr>
          <p:cNvSpPr>
            <a:spLocks noGrp="1"/>
          </p:cNvSpPr>
          <p:nvPr>
            <p:ph type="body" sz="quarter" idx="10" hasCustomPrompt="1"/>
          </p:nvPr>
        </p:nvSpPr>
        <p:spPr>
          <a:xfrm>
            <a:off x="958679" y="959077"/>
            <a:ext cx="10285584"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6" name="Text Placeholder 20">
            <a:extLst>
              <a:ext uri="{FF2B5EF4-FFF2-40B4-BE49-F238E27FC236}">
                <a16:creationId xmlns:a16="http://schemas.microsoft.com/office/drawing/2014/main" id="{A615EB4C-E3BD-FE40-B070-8FA59D16BA3A}"/>
              </a:ext>
            </a:extLst>
          </p:cNvPr>
          <p:cNvSpPr>
            <a:spLocks noGrp="1"/>
          </p:cNvSpPr>
          <p:nvPr>
            <p:ph type="body" sz="quarter" idx="11" hasCustomPrompt="1"/>
          </p:nvPr>
        </p:nvSpPr>
        <p:spPr>
          <a:xfrm>
            <a:off x="958678" y="2206488"/>
            <a:ext cx="8235017" cy="3692436"/>
          </a:xfrm>
          <a:prstGeom prst="rect">
            <a:avLst/>
          </a:prstGeom>
        </p:spPr>
        <p:txBody>
          <a:bodyPr anchor="b"/>
          <a:lstStyle>
            <a:lvl1pPr marL="0" indent="0">
              <a:lnSpc>
                <a:spcPct val="100000"/>
              </a:lnSpc>
              <a:spcBef>
                <a:spcPts val="0"/>
              </a:spcBef>
              <a:spcAft>
                <a:spcPts val="0"/>
              </a:spcAft>
              <a:buFont typeface="+mj-lt"/>
              <a:buNone/>
              <a:defRPr sz="1500">
                <a:solidFill>
                  <a:srgbClr val="002337"/>
                </a:solidFill>
              </a:defRPr>
            </a:lvl1pPr>
          </a:lstStyle>
          <a:p>
            <a:pPr lvl="0"/>
            <a:r>
              <a:rPr lang="lt-LT" dirty="0"/>
              <a:t>Text</a:t>
            </a:r>
          </a:p>
        </p:txBody>
      </p:sp>
    </p:spTree>
    <p:extLst>
      <p:ext uri="{BB962C8B-B14F-4D97-AF65-F5344CB8AC3E}">
        <p14:creationId xmlns:p14="http://schemas.microsoft.com/office/powerpoint/2010/main" val="4009018278"/>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userDrawn="1">
          <p15:clr>
            <a:srgbClr val="FBAE40"/>
          </p15:clr>
        </p15:guide>
        <p15:guide id="5" pos="7083"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_yellow">
    <p:bg>
      <p:bgPr>
        <a:solidFill>
          <a:srgbClr val="FFE48B"/>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10285584"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17" name="Picture 16">
            <a:extLst>
              <a:ext uri="{FF2B5EF4-FFF2-40B4-BE49-F238E27FC236}">
                <a16:creationId xmlns:a16="http://schemas.microsoft.com/office/drawing/2014/main" id="{20383D40-023F-48E8-AAB0-0CC8E4886AAB}"/>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8" name="Slide Number Placeholder 3">
            <a:extLst>
              <a:ext uri="{FF2B5EF4-FFF2-40B4-BE49-F238E27FC236}">
                <a16:creationId xmlns:a16="http://schemas.microsoft.com/office/drawing/2014/main" id="{4883B411-DFAA-4B42-A4F3-679CC0609982}"/>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6" name="Text Placeholder 20">
            <a:extLst>
              <a:ext uri="{FF2B5EF4-FFF2-40B4-BE49-F238E27FC236}">
                <a16:creationId xmlns:a16="http://schemas.microsoft.com/office/drawing/2014/main" id="{F173E868-6327-2247-AD81-C732B0F79CCE}"/>
              </a:ext>
            </a:extLst>
          </p:cNvPr>
          <p:cNvSpPr>
            <a:spLocks noGrp="1"/>
          </p:cNvSpPr>
          <p:nvPr>
            <p:ph type="body" sz="quarter" idx="11" hasCustomPrompt="1"/>
          </p:nvPr>
        </p:nvSpPr>
        <p:spPr>
          <a:xfrm>
            <a:off x="958678" y="2206488"/>
            <a:ext cx="8235017" cy="3692436"/>
          </a:xfrm>
          <a:prstGeom prst="rect">
            <a:avLst/>
          </a:prstGeom>
        </p:spPr>
        <p:txBody>
          <a:bodyPr anchor="b"/>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343238454"/>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7083"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_2 components_1">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3669B6A6-45F2-4A7E-B5A9-C382CEF0F8A5}"/>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5" name="Text Placeholder 2">
            <a:extLst>
              <a:ext uri="{FF2B5EF4-FFF2-40B4-BE49-F238E27FC236}">
                <a16:creationId xmlns:a16="http://schemas.microsoft.com/office/drawing/2014/main" id="{08605651-4B91-4B03-BDD9-CDE2F4DD0C4C}"/>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7" name="Picture 26">
            <a:extLst>
              <a:ext uri="{FF2B5EF4-FFF2-40B4-BE49-F238E27FC236}">
                <a16:creationId xmlns:a16="http://schemas.microsoft.com/office/drawing/2014/main" id="{9952FBEA-EDB0-47DF-B38E-C9F8200234C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9A9794E1-B37C-48B0-84C8-446E6233106E}"/>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9" name="Text Placeholder 20">
            <a:extLst>
              <a:ext uri="{FF2B5EF4-FFF2-40B4-BE49-F238E27FC236}">
                <a16:creationId xmlns:a16="http://schemas.microsoft.com/office/drawing/2014/main" id="{983B4E19-2E35-4C40-BC6E-E1FACBB1B763}"/>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91322E24-AA1A-3644-8F8D-301808D0DEFD}"/>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286898066"/>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_2 components_2">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5715000" y="381000"/>
            <a:ext cx="6858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 Placeholder 2">
            <a:extLst>
              <a:ext uri="{FF2B5EF4-FFF2-40B4-BE49-F238E27FC236}">
                <a16:creationId xmlns:a16="http://schemas.microsoft.com/office/drawing/2014/main" id="{DB5DE5FB-65F6-41C3-A0C7-BF5BB6BD36B1}"/>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9" name="Text Placeholder 2">
            <a:extLst>
              <a:ext uri="{FF2B5EF4-FFF2-40B4-BE49-F238E27FC236}">
                <a16:creationId xmlns:a16="http://schemas.microsoft.com/office/drawing/2014/main" id="{EA648D59-2653-4753-A677-9146B8CA4651}"/>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1" name="Picture 30">
            <a:extLst>
              <a:ext uri="{FF2B5EF4-FFF2-40B4-BE49-F238E27FC236}">
                <a16:creationId xmlns:a16="http://schemas.microsoft.com/office/drawing/2014/main" id="{7CA7FE6E-8DCB-4219-8DFF-3EA7FEB0EC57}"/>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2" name="Slide Number Placeholder 3">
            <a:extLst>
              <a:ext uri="{FF2B5EF4-FFF2-40B4-BE49-F238E27FC236}">
                <a16:creationId xmlns:a16="http://schemas.microsoft.com/office/drawing/2014/main" id="{E6268FDA-ABA5-45B0-BD67-2C2A11FE3D89}"/>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4B20A174-4506-7948-8FA1-B34124F63742}"/>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09FED387-6BBE-4D43-9231-B6116B161B36}"/>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246350747"/>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_2 components_yellow_1">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7211E6A8-A809-4528-8443-FABF5F41E581}"/>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5" name="Text Placeholder 2">
            <a:extLst>
              <a:ext uri="{FF2B5EF4-FFF2-40B4-BE49-F238E27FC236}">
                <a16:creationId xmlns:a16="http://schemas.microsoft.com/office/drawing/2014/main" id="{93DBB72E-472A-4788-8982-CE4D02B8F205}"/>
              </a:ext>
            </a:extLst>
          </p:cNvPr>
          <p:cNvSpPr>
            <a:spLocks noGrp="1"/>
          </p:cNvSpPr>
          <p:nvPr>
            <p:ph type="body" sz="quarter" idx="12" hasCustomPrompt="1"/>
          </p:nvPr>
        </p:nvSpPr>
        <p:spPr>
          <a:xfrm>
            <a:off x="6996114" y="959077"/>
            <a:ext cx="4270828"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7" name="Picture 26">
            <a:extLst>
              <a:ext uri="{FF2B5EF4-FFF2-40B4-BE49-F238E27FC236}">
                <a16:creationId xmlns:a16="http://schemas.microsoft.com/office/drawing/2014/main" id="{1157757F-2636-434D-878B-1F8D563B01A3}"/>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6A23E899-6B4E-4662-857D-DF75D9D820E7}"/>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3499E1CE-493D-BD4B-8469-D965AD1FAC69}"/>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7819C347-1F68-7E47-9CAB-3CB4F4A4F5EB}"/>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79786042"/>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_2 components_yellow_2">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5715000" y="381000"/>
            <a:ext cx="6858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9D44CD1D-4EDF-4F9A-A35D-6704C77E60AD}"/>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7" name="Text Placeholder 2">
            <a:extLst>
              <a:ext uri="{FF2B5EF4-FFF2-40B4-BE49-F238E27FC236}">
                <a16:creationId xmlns:a16="http://schemas.microsoft.com/office/drawing/2014/main" id="{82AF9565-BCDB-4C43-AEE7-5D5C70CA6D3E}"/>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9" name="Picture 28">
            <a:extLst>
              <a:ext uri="{FF2B5EF4-FFF2-40B4-BE49-F238E27FC236}">
                <a16:creationId xmlns:a16="http://schemas.microsoft.com/office/drawing/2014/main" id="{76932D89-7B54-4C8F-B00B-193CC65A33A1}"/>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0" name="Slide Number Placeholder 3">
            <a:extLst>
              <a:ext uri="{FF2B5EF4-FFF2-40B4-BE49-F238E27FC236}">
                <a16:creationId xmlns:a16="http://schemas.microsoft.com/office/drawing/2014/main" id="{14FF6010-1D10-42C9-8F7E-B929FA1DA803}"/>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4E68821A-222B-5745-AE2D-6A635FC653B5}"/>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A6AFF063-C4B4-3F41-84FB-6A0BC4C9281B}"/>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132701835"/>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4407" userDrawn="1">
          <p15:clr>
            <a:srgbClr val="FBAE40"/>
          </p15:clr>
        </p15:guide>
        <p15:guide id="6" pos="3273" userDrawn="1">
          <p15:clr>
            <a:srgbClr val="FBAE40"/>
          </p15:clr>
        </p15:guide>
        <p15:guide id="7" pos="7083"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_2 components_orange">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3" name="Text Placeholder 2">
            <a:extLst>
              <a:ext uri="{FF2B5EF4-FFF2-40B4-BE49-F238E27FC236}">
                <a16:creationId xmlns:a16="http://schemas.microsoft.com/office/drawing/2014/main" id="{0EE2DC40-1F8C-4377-887A-1F2CA47519F2}"/>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5" name="Picture 24">
            <a:extLst>
              <a:ext uri="{FF2B5EF4-FFF2-40B4-BE49-F238E27FC236}">
                <a16:creationId xmlns:a16="http://schemas.microsoft.com/office/drawing/2014/main" id="{91648720-E907-4F5C-8C28-681CF789D29D}"/>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6" name="Slide Number Placeholder 3">
            <a:extLst>
              <a:ext uri="{FF2B5EF4-FFF2-40B4-BE49-F238E27FC236}">
                <a16:creationId xmlns:a16="http://schemas.microsoft.com/office/drawing/2014/main" id="{40AE0DBA-98AD-47FC-A759-16208EA692C1}"/>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59FC4A69-1726-2B44-B974-20809A93CF4B}"/>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6FD315A-C572-0441-B20A-03982266268E}"/>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713435776"/>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6" pos="3273" userDrawn="1">
          <p15:clr>
            <a:srgbClr val="FBAE40"/>
          </p15:clr>
        </p15:guide>
        <p15:guide id="7" pos="7083" userDrawn="1">
          <p15:clr>
            <a:srgbClr val="FBAE40"/>
          </p15:clr>
        </p15:guide>
        <p15:guide id="8" pos="4407"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_3 column">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30"/>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988408"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1" name="Text Placeholder 20">
            <a:extLst>
              <a:ext uri="{FF2B5EF4-FFF2-40B4-BE49-F238E27FC236}">
                <a16:creationId xmlns:a16="http://schemas.microsoft.com/office/drawing/2014/main" id="{D7947645-7AF4-4CBE-9C04-DDFB5D3B2D41}"/>
              </a:ext>
            </a:extLst>
          </p:cNvPr>
          <p:cNvSpPr>
            <a:spLocks noGrp="1"/>
          </p:cNvSpPr>
          <p:nvPr>
            <p:ph type="body" sz="quarter" idx="13" hasCustomPrompt="1"/>
          </p:nvPr>
        </p:nvSpPr>
        <p:spPr>
          <a:xfrm>
            <a:off x="824491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25FBB8D8-6A29-4DFB-9016-28AB29F68C7E}"/>
              </a:ext>
            </a:extLst>
          </p:cNvPr>
          <p:cNvSpPr>
            <a:spLocks noGrp="1"/>
          </p:cNvSpPr>
          <p:nvPr>
            <p:ph type="body" sz="quarter" idx="14" hasCustomPrompt="1"/>
          </p:nvPr>
        </p:nvSpPr>
        <p:spPr>
          <a:xfrm>
            <a:off x="8233972" y="3429000"/>
            <a:ext cx="2988408" cy="757803"/>
          </a:xfrm>
          <a:prstGeom prst="rect">
            <a:avLst/>
          </a:prstGeom>
        </p:spPr>
        <p:txBody>
          <a:bodyPr anchor="t"/>
          <a:lstStyle>
            <a:lvl1pPr marL="0" marR="0" indent="0" algn="l" defTabSz="914400" rtl="0" eaLnBrk="1" fontAlgn="auto" latinLnBrk="0" hangingPunct="1">
              <a:lnSpc>
                <a:spcPct val="100000"/>
              </a:lnSpc>
              <a:spcBef>
                <a:spcPts val="0"/>
              </a:spcBef>
              <a:spcAft>
                <a:spcPts val="0"/>
              </a:spcAft>
              <a:buClrTx/>
              <a:buSzTx/>
              <a:buFont typeface="+mj-lt"/>
              <a:buNone/>
              <a:tabLst/>
              <a:defRPr sz="2200" b="1" i="0">
                <a:solidFill>
                  <a:srgbClr val="002337"/>
                </a:solidFill>
                <a:latin typeface="Poppins SemiBold" pitchFamily="2" charset="77"/>
                <a:cs typeface="Poppins SemiBold" pitchFamily="2" charset="77"/>
              </a:defRPr>
            </a:lvl1pPr>
          </a:lstStyle>
          <a:p>
            <a:pPr marL="0" marR="0" lvl="0" indent="0" algn="l" defTabSz="914400" rtl="0" eaLnBrk="1" fontAlgn="auto" latinLnBrk="0" hangingPunct="1">
              <a:lnSpc>
                <a:spcPct val="100000"/>
              </a:lnSpc>
              <a:spcBef>
                <a:spcPts val="0"/>
              </a:spcBef>
              <a:spcAft>
                <a:spcPts val="1200"/>
              </a:spcAft>
              <a:buClrTx/>
              <a:buSzTx/>
              <a:buFont typeface="+mj-lt"/>
              <a:buNone/>
              <a:tabLst/>
              <a:defRPr/>
            </a:pPr>
            <a:r>
              <a:rPr lang="lt-LT" dirty="0"/>
              <a:t>Headline 2</a:t>
            </a:r>
            <a:br>
              <a:rPr lang="lt-LT" dirty="0"/>
            </a:br>
            <a:r>
              <a:rPr lang="lt-LT" dirty="0"/>
              <a:t>next row</a:t>
            </a:r>
          </a:p>
        </p:txBody>
      </p:sp>
      <p:sp>
        <p:nvSpPr>
          <p:cNvPr id="13" name="Text Placeholder 20">
            <a:extLst>
              <a:ext uri="{FF2B5EF4-FFF2-40B4-BE49-F238E27FC236}">
                <a16:creationId xmlns:a16="http://schemas.microsoft.com/office/drawing/2014/main" id="{54C6DB8C-5005-48A4-9013-16C677B4B692}"/>
              </a:ext>
            </a:extLst>
          </p:cNvPr>
          <p:cNvSpPr>
            <a:spLocks noGrp="1"/>
          </p:cNvSpPr>
          <p:nvPr>
            <p:ph type="body" sz="quarter" idx="15" hasCustomPrompt="1"/>
          </p:nvPr>
        </p:nvSpPr>
        <p:spPr>
          <a:xfrm>
            <a:off x="462535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4" name="Text Placeholder 20">
            <a:extLst>
              <a:ext uri="{FF2B5EF4-FFF2-40B4-BE49-F238E27FC236}">
                <a16:creationId xmlns:a16="http://schemas.microsoft.com/office/drawing/2014/main" id="{1DB80C76-B496-44EB-B488-22CC748A28AE}"/>
              </a:ext>
            </a:extLst>
          </p:cNvPr>
          <p:cNvSpPr>
            <a:spLocks noGrp="1"/>
          </p:cNvSpPr>
          <p:nvPr>
            <p:ph type="body" sz="quarter" idx="16" hasCustomPrompt="1"/>
          </p:nvPr>
        </p:nvSpPr>
        <p:spPr>
          <a:xfrm>
            <a:off x="4614412" y="3429000"/>
            <a:ext cx="2988408" cy="757803"/>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pic>
        <p:nvPicPr>
          <p:cNvPr id="24" name="Picture 23">
            <a:extLst>
              <a:ext uri="{FF2B5EF4-FFF2-40B4-BE49-F238E27FC236}">
                <a16:creationId xmlns:a16="http://schemas.microsoft.com/office/drawing/2014/main" id="{0EB64B70-FB2B-4E0A-AB8C-86C730E41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5" name="Slide Number Placeholder 3">
            <a:extLst>
              <a:ext uri="{FF2B5EF4-FFF2-40B4-BE49-F238E27FC236}">
                <a16:creationId xmlns:a16="http://schemas.microsoft.com/office/drawing/2014/main" id="{AE5DC6AC-D9F6-4B86-8C99-D2F1DC293B8D}"/>
              </a:ext>
            </a:extLst>
          </p:cNvPr>
          <p:cNvSpPr>
            <a:spLocks noGrp="1"/>
          </p:cNvSpPr>
          <p:nvPr>
            <p:ph type="sldNum" sz="quarter" idx="17"/>
          </p:nvPr>
        </p:nvSpPr>
        <p:spPr>
          <a:xfrm>
            <a:off x="11506751" y="6210209"/>
            <a:ext cx="517525" cy="365125"/>
          </a:xfrm>
          <a:prstGeom prst="rect">
            <a:avLst/>
          </a:prstGeom>
        </p:spPr>
        <p:txBody>
          <a:bodyPr/>
          <a:lstStyle>
            <a:lvl1pPr algn="ctr">
              <a:defRPr sz="1500" b="0" i="0">
                <a:solidFill>
                  <a:srgbClr val="002337"/>
                </a:solidFill>
                <a:latin typeface="Poppins" pitchFamily="2" charset="77"/>
                <a:cs typeface="Poppins"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2247742040"/>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5" pos="708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_3 column_yellow">
    <p:bg>
      <p:bgPr>
        <a:solidFill>
          <a:srgbClr val="FFE48B"/>
        </a:solidFill>
        <a:effectLst/>
      </p:bgPr>
    </p:bg>
    <p:spTree>
      <p:nvGrpSpPr>
        <p:cNvPr id="1" name=""/>
        <p:cNvGrpSpPr/>
        <p:nvPr/>
      </p:nvGrpSpPr>
      <p:grpSpPr>
        <a:xfrm>
          <a:off x="0" y="0"/>
          <a:ext cx="0" cy="0"/>
          <a:chOff x="0" y="0"/>
          <a:chExt cx="0" cy="0"/>
        </a:xfrm>
      </p:grpSpPr>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30"/>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988408"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1" name="Text Placeholder 20">
            <a:extLst>
              <a:ext uri="{FF2B5EF4-FFF2-40B4-BE49-F238E27FC236}">
                <a16:creationId xmlns:a16="http://schemas.microsoft.com/office/drawing/2014/main" id="{D7947645-7AF4-4CBE-9C04-DDFB5D3B2D41}"/>
              </a:ext>
            </a:extLst>
          </p:cNvPr>
          <p:cNvSpPr>
            <a:spLocks noGrp="1"/>
          </p:cNvSpPr>
          <p:nvPr>
            <p:ph type="body" sz="quarter" idx="13" hasCustomPrompt="1"/>
          </p:nvPr>
        </p:nvSpPr>
        <p:spPr>
          <a:xfrm>
            <a:off x="824491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25FBB8D8-6A29-4DFB-9016-28AB29F68C7E}"/>
              </a:ext>
            </a:extLst>
          </p:cNvPr>
          <p:cNvSpPr>
            <a:spLocks noGrp="1"/>
          </p:cNvSpPr>
          <p:nvPr>
            <p:ph type="body" sz="quarter" idx="14" hasCustomPrompt="1"/>
          </p:nvPr>
        </p:nvSpPr>
        <p:spPr>
          <a:xfrm>
            <a:off x="8233972" y="3429000"/>
            <a:ext cx="2988408" cy="757803"/>
          </a:xfrm>
          <a:prstGeom prst="rect">
            <a:avLst/>
          </a:prstGeom>
        </p:spPr>
        <p:txBody>
          <a:bodyPr anchor="t"/>
          <a:lstStyle>
            <a:lvl1pPr marL="0" marR="0" indent="0" algn="l" defTabSz="914400" rtl="0" eaLnBrk="1" fontAlgn="auto" latinLnBrk="0" hangingPunct="1">
              <a:lnSpc>
                <a:spcPct val="100000"/>
              </a:lnSpc>
              <a:spcBef>
                <a:spcPts val="0"/>
              </a:spcBef>
              <a:spcAft>
                <a:spcPts val="0"/>
              </a:spcAft>
              <a:buClrTx/>
              <a:buSzTx/>
              <a:buFont typeface="+mj-lt"/>
              <a:buNone/>
              <a:tabLst/>
              <a:defRPr sz="2200" b="1" i="0">
                <a:solidFill>
                  <a:srgbClr val="002337"/>
                </a:solidFill>
                <a:latin typeface="Poppins SemiBold" pitchFamily="2" charset="77"/>
                <a:cs typeface="Poppins SemiBold" pitchFamily="2" charset="77"/>
              </a:defRPr>
            </a:lvl1pPr>
          </a:lstStyle>
          <a:p>
            <a:pPr marL="0" marR="0" lvl="0" indent="0" algn="l" defTabSz="914400" rtl="0" eaLnBrk="1" fontAlgn="auto" latinLnBrk="0" hangingPunct="1">
              <a:lnSpc>
                <a:spcPct val="100000"/>
              </a:lnSpc>
              <a:spcBef>
                <a:spcPts val="0"/>
              </a:spcBef>
              <a:spcAft>
                <a:spcPts val="1200"/>
              </a:spcAft>
              <a:buClrTx/>
              <a:buSzTx/>
              <a:buFont typeface="+mj-lt"/>
              <a:buNone/>
              <a:tabLst/>
              <a:defRPr/>
            </a:pPr>
            <a:r>
              <a:rPr lang="lt-LT" dirty="0"/>
              <a:t>Headline 2</a:t>
            </a:r>
            <a:br>
              <a:rPr lang="lt-LT" dirty="0"/>
            </a:br>
            <a:r>
              <a:rPr lang="lt-LT" dirty="0"/>
              <a:t>next row</a:t>
            </a:r>
          </a:p>
        </p:txBody>
      </p:sp>
      <p:sp>
        <p:nvSpPr>
          <p:cNvPr id="13" name="Text Placeholder 20">
            <a:extLst>
              <a:ext uri="{FF2B5EF4-FFF2-40B4-BE49-F238E27FC236}">
                <a16:creationId xmlns:a16="http://schemas.microsoft.com/office/drawing/2014/main" id="{54C6DB8C-5005-48A4-9013-16C677B4B692}"/>
              </a:ext>
            </a:extLst>
          </p:cNvPr>
          <p:cNvSpPr>
            <a:spLocks noGrp="1"/>
          </p:cNvSpPr>
          <p:nvPr>
            <p:ph type="body" sz="quarter" idx="15" hasCustomPrompt="1"/>
          </p:nvPr>
        </p:nvSpPr>
        <p:spPr>
          <a:xfrm>
            <a:off x="462535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4" name="Text Placeholder 20">
            <a:extLst>
              <a:ext uri="{FF2B5EF4-FFF2-40B4-BE49-F238E27FC236}">
                <a16:creationId xmlns:a16="http://schemas.microsoft.com/office/drawing/2014/main" id="{1DB80C76-B496-44EB-B488-22CC748A28AE}"/>
              </a:ext>
            </a:extLst>
          </p:cNvPr>
          <p:cNvSpPr>
            <a:spLocks noGrp="1"/>
          </p:cNvSpPr>
          <p:nvPr>
            <p:ph type="body" sz="quarter" idx="16" hasCustomPrompt="1"/>
          </p:nvPr>
        </p:nvSpPr>
        <p:spPr>
          <a:xfrm>
            <a:off x="4614412" y="3429000"/>
            <a:ext cx="2988408" cy="757803"/>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3" name="Text Placeholder 2">
            <a:extLst>
              <a:ext uri="{FF2B5EF4-FFF2-40B4-BE49-F238E27FC236}">
                <a16:creationId xmlns:a16="http://schemas.microsoft.com/office/drawing/2014/main" id="{5C008D1D-A3A1-4DE3-9AD9-844ED7C0467F}"/>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4" name="Picture 23">
            <a:extLst>
              <a:ext uri="{FF2B5EF4-FFF2-40B4-BE49-F238E27FC236}">
                <a16:creationId xmlns:a16="http://schemas.microsoft.com/office/drawing/2014/main" id="{BCED4A4F-F0E3-4AD1-8D93-E35FEA145BE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5" name="Slide Number Placeholder 3">
            <a:extLst>
              <a:ext uri="{FF2B5EF4-FFF2-40B4-BE49-F238E27FC236}">
                <a16:creationId xmlns:a16="http://schemas.microsoft.com/office/drawing/2014/main" id="{F9EE7DC9-721A-4758-8F81-233CA0813969}"/>
              </a:ext>
            </a:extLst>
          </p:cNvPr>
          <p:cNvSpPr>
            <a:spLocks noGrp="1"/>
          </p:cNvSpPr>
          <p:nvPr>
            <p:ph type="sldNum" sz="quarter" idx="17"/>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155496977"/>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708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21400"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yellow rectangle&#10;&#10;Description automatically generated">
            <a:extLst>
              <a:ext uri="{FF2B5EF4-FFF2-40B4-BE49-F238E27FC236}">
                <a16:creationId xmlns:a16="http://schemas.microsoft.com/office/drawing/2014/main" id="{134EBC22-86F9-6482-B9E3-8232CA4B27A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4031821595"/>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_4 column">
    <p:bg>
      <p:bgPr>
        <a:solidFill>
          <a:schemeClr val="bg1"/>
        </a:solidFill>
        <a:effectLst/>
      </p:bgPr>
    </p:bg>
    <p:spTree>
      <p:nvGrpSpPr>
        <p:cNvPr id="1" name=""/>
        <p:cNvGrpSpPr/>
        <p:nvPr/>
      </p:nvGrpSpPr>
      <p:grpSpPr>
        <a:xfrm>
          <a:off x="0" y="0"/>
          <a:ext cx="0" cy="0"/>
          <a:chOff x="0" y="0"/>
          <a:chExt cx="0" cy="0"/>
        </a:xfrm>
      </p:grpSpPr>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6" name="Text Placeholder 20">
            <a:extLst>
              <a:ext uri="{FF2B5EF4-FFF2-40B4-BE49-F238E27FC236}">
                <a16:creationId xmlns:a16="http://schemas.microsoft.com/office/drawing/2014/main" id="{9FEB7AD8-DB50-4C46-8A20-F4B921F1EEBA}"/>
              </a:ext>
            </a:extLst>
          </p:cNvPr>
          <p:cNvSpPr>
            <a:spLocks noGrp="1"/>
          </p:cNvSpPr>
          <p:nvPr>
            <p:ph type="body" sz="quarter" idx="13" hasCustomPrompt="1"/>
          </p:nvPr>
        </p:nvSpPr>
        <p:spPr>
          <a:xfrm>
            <a:off x="8977031"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7" name="Text Placeholder 20">
            <a:extLst>
              <a:ext uri="{FF2B5EF4-FFF2-40B4-BE49-F238E27FC236}">
                <a16:creationId xmlns:a16="http://schemas.microsoft.com/office/drawing/2014/main" id="{248657CC-0F13-4A41-8BCC-6A6C3F2E9B03}"/>
              </a:ext>
            </a:extLst>
          </p:cNvPr>
          <p:cNvSpPr>
            <a:spLocks noGrp="1"/>
          </p:cNvSpPr>
          <p:nvPr>
            <p:ph type="body" sz="quarter" idx="14" hasCustomPrompt="1"/>
          </p:nvPr>
        </p:nvSpPr>
        <p:spPr>
          <a:xfrm>
            <a:off x="6304247"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8" name="Text Placeholder 20">
            <a:extLst>
              <a:ext uri="{FF2B5EF4-FFF2-40B4-BE49-F238E27FC236}">
                <a16:creationId xmlns:a16="http://schemas.microsoft.com/office/drawing/2014/main" id="{4DDA3A91-FA3A-4917-949B-41B9A9D9B490}"/>
              </a:ext>
            </a:extLst>
          </p:cNvPr>
          <p:cNvSpPr>
            <a:spLocks noGrp="1"/>
          </p:cNvSpPr>
          <p:nvPr>
            <p:ph type="body" sz="quarter" idx="15" hasCustomPrompt="1"/>
          </p:nvPr>
        </p:nvSpPr>
        <p:spPr>
          <a:xfrm>
            <a:off x="3631463"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1" name="Text Placeholder 20">
            <a:extLst>
              <a:ext uri="{FF2B5EF4-FFF2-40B4-BE49-F238E27FC236}">
                <a16:creationId xmlns:a16="http://schemas.microsoft.com/office/drawing/2014/main" id="{45A09384-BD06-498A-BBF9-792F06AB0253}"/>
              </a:ext>
            </a:extLst>
          </p:cNvPr>
          <p:cNvSpPr>
            <a:spLocks noGrp="1"/>
          </p:cNvSpPr>
          <p:nvPr>
            <p:ph type="body" sz="quarter" idx="16" hasCustomPrompt="1"/>
          </p:nvPr>
        </p:nvSpPr>
        <p:spPr>
          <a:xfrm>
            <a:off x="3631463"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2" name="Text Placeholder 20">
            <a:extLst>
              <a:ext uri="{FF2B5EF4-FFF2-40B4-BE49-F238E27FC236}">
                <a16:creationId xmlns:a16="http://schemas.microsoft.com/office/drawing/2014/main" id="{8E0AC728-F0AF-464E-89DF-74D8459D2B15}"/>
              </a:ext>
            </a:extLst>
          </p:cNvPr>
          <p:cNvSpPr>
            <a:spLocks noGrp="1"/>
          </p:cNvSpPr>
          <p:nvPr>
            <p:ph type="body" sz="quarter" idx="17" hasCustomPrompt="1"/>
          </p:nvPr>
        </p:nvSpPr>
        <p:spPr>
          <a:xfrm>
            <a:off x="6304247" y="3438238"/>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3" name="Text Placeholder 20">
            <a:extLst>
              <a:ext uri="{FF2B5EF4-FFF2-40B4-BE49-F238E27FC236}">
                <a16:creationId xmlns:a16="http://schemas.microsoft.com/office/drawing/2014/main" id="{D997E25A-5702-4F77-B1D7-34FE18CA794B}"/>
              </a:ext>
            </a:extLst>
          </p:cNvPr>
          <p:cNvSpPr>
            <a:spLocks noGrp="1"/>
          </p:cNvSpPr>
          <p:nvPr>
            <p:ph type="body" sz="quarter" idx="18" hasCustomPrompt="1"/>
          </p:nvPr>
        </p:nvSpPr>
        <p:spPr>
          <a:xfrm>
            <a:off x="8977031"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br>
              <a:rPr lang="lt-LT" dirty="0"/>
            </a:br>
            <a:r>
              <a:rPr lang="lt-LT" dirty="0"/>
              <a:t>next row</a:t>
            </a:r>
          </a:p>
        </p:txBody>
      </p:sp>
      <p:sp>
        <p:nvSpPr>
          <p:cNvPr id="30" name="Text Placeholder 2">
            <a:extLst>
              <a:ext uri="{FF2B5EF4-FFF2-40B4-BE49-F238E27FC236}">
                <a16:creationId xmlns:a16="http://schemas.microsoft.com/office/drawing/2014/main" id="{0B95560D-9E1F-47E4-9938-E2F38DA913D7}"/>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1" name="Picture 30">
            <a:extLst>
              <a:ext uri="{FF2B5EF4-FFF2-40B4-BE49-F238E27FC236}">
                <a16:creationId xmlns:a16="http://schemas.microsoft.com/office/drawing/2014/main" id="{1CC75188-D67F-4DB5-B51A-C7EBACB56BD1}"/>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2" name="Slide Number Placeholder 3">
            <a:extLst>
              <a:ext uri="{FF2B5EF4-FFF2-40B4-BE49-F238E27FC236}">
                <a16:creationId xmlns:a16="http://schemas.microsoft.com/office/drawing/2014/main" id="{70A4D10A-E216-4647-988E-EA6390174036}"/>
              </a:ext>
            </a:extLst>
          </p:cNvPr>
          <p:cNvSpPr>
            <a:spLocks noGrp="1"/>
          </p:cNvSpPr>
          <p:nvPr>
            <p:ph type="sldNum" sz="quarter" idx="19"/>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64320654"/>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5" pos="708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_4 column_yellow">
    <p:bg>
      <p:bgPr>
        <a:solidFill>
          <a:srgbClr val="FFE48B"/>
        </a:solidFill>
        <a:effectLst/>
      </p:bgPr>
    </p:bg>
    <p:spTree>
      <p:nvGrpSpPr>
        <p:cNvPr id="1" name=""/>
        <p:cNvGrpSpPr/>
        <p:nvPr/>
      </p:nvGrpSpPr>
      <p:grpSpPr>
        <a:xfrm>
          <a:off x="0" y="0"/>
          <a:ext cx="0" cy="0"/>
          <a:chOff x="0" y="0"/>
          <a:chExt cx="0" cy="0"/>
        </a:xfrm>
      </p:grpSpPr>
      <p:sp>
        <p:nvSpPr>
          <p:cNvPr id="25" name="Text Placeholder 20">
            <a:extLst>
              <a:ext uri="{FF2B5EF4-FFF2-40B4-BE49-F238E27FC236}">
                <a16:creationId xmlns:a16="http://schemas.microsoft.com/office/drawing/2014/main" id="{9FCF4F2F-F93D-487B-B5E1-7E9014164218}"/>
              </a:ext>
            </a:extLst>
          </p:cNvPr>
          <p:cNvSpPr>
            <a:spLocks noGrp="1"/>
          </p:cNvSpPr>
          <p:nvPr>
            <p:ph type="body" sz="quarter" idx="11" hasCustomPrompt="1"/>
          </p:nvPr>
        </p:nvSpPr>
        <p:spPr>
          <a:xfrm>
            <a:off x="958679"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AAB3BD0C-7C87-41CA-873D-74AFB35697C4}"/>
              </a:ext>
            </a:extLst>
          </p:cNvPr>
          <p:cNvSpPr>
            <a:spLocks noGrp="1"/>
          </p:cNvSpPr>
          <p:nvPr>
            <p:ph type="body" sz="quarter" idx="12" hasCustomPrompt="1"/>
          </p:nvPr>
        </p:nvSpPr>
        <p:spPr>
          <a:xfrm>
            <a:off x="947738" y="3429001"/>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7" name="Text Placeholder 20">
            <a:extLst>
              <a:ext uri="{FF2B5EF4-FFF2-40B4-BE49-F238E27FC236}">
                <a16:creationId xmlns:a16="http://schemas.microsoft.com/office/drawing/2014/main" id="{EA0CB3BF-2368-435F-99D7-E62B5E003B3A}"/>
              </a:ext>
            </a:extLst>
          </p:cNvPr>
          <p:cNvSpPr>
            <a:spLocks noGrp="1"/>
          </p:cNvSpPr>
          <p:nvPr>
            <p:ph type="body" sz="quarter" idx="13" hasCustomPrompt="1"/>
          </p:nvPr>
        </p:nvSpPr>
        <p:spPr>
          <a:xfrm>
            <a:off x="8977031"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8" name="Text Placeholder 20">
            <a:extLst>
              <a:ext uri="{FF2B5EF4-FFF2-40B4-BE49-F238E27FC236}">
                <a16:creationId xmlns:a16="http://schemas.microsoft.com/office/drawing/2014/main" id="{44837FD3-3071-4D6B-8CAD-700A715D8C30}"/>
              </a:ext>
            </a:extLst>
          </p:cNvPr>
          <p:cNvSpPr>
            <a:spLocks noGrp="1"/>
          </p:cNvSpPr>
          <p:nvPr>
            <p:ph type="body" sz="quarter" idx="14" hasCustomPrompt="1"/>
          </p:nvPr>
        </p:nvSpPr>
        <p:spPr>
          <a:xfrm>
            <a:off x="6304247"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9" name="Text Placeholder 20">
            <a:extLst>
              <a:ext uri="{FF2B5EF4-FFF2-40B4-BE49-F238E27FC236}">
                <a16:creationId xmlns:a16="http://schemas.microsoft.com/office/drawing/2014/main" id="{2EB65A81-2453-468F-9583-8E2046AEC87A}"/>
              </a:ext>
            </a:extLst>
          </p:cNvPr>
          <p:cNvSpPr>
            <a:spLocks noGrp="1"/>
          </p:cNvSpPr>
          <p:nvPr>
            <p:ph type="body" sz="quarter" idx="15" hasCustomPrompt="1"/>
          </p:nvPr>
        </p:nvSpPr>
        <p:spPr>
          <a:xfrm>
            <a:off x="3631463"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30" name="Text Placeholder 20">
            <a:extLst>
              <a:ext uri="{FF2B5EF4-FFF2-40B4-BE49-F238E27FC236}">
                <a16:creationId xmlns:a16="http://schemas.microsoft.com/office/drawing/2014/main" id="{229C1B88-3EC8-4EA9-A8C8-4C1130555D61}"/>
              </a:ext>
            </a:extLst>
          </p:cNvPr>
          <p:cNvSpPr>
            <a:spLocks noGrp="1"/>
          </p:cNvSpPr>
          <p:nvPr>
            <p:ph type="body" sz="quarter" idx="16" hasCustomPrompt="1"/>
          </p:nvPr>
        </p:nvSpPr>
        <p:spPr>
          <a:xfrm>
            <a:off x="3631463"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31" name="Text Placeholder 20">
            <a:extLst>
              <a:ext uri="{FF2B5EF4-FFF2-40B4-BE49-F238E27FC236}">
                <a16:creationId xmlns:a16="http://schemas.microsoft.com/office/drawing/2014/main" id="{82D36B7E-7DEE-4571-9B5F-7A21454F4A82}"/>
              </a:ext>
            </a:extLst>
          </p:cNvPr>
          <p:cNvSpPr>
            <a:spLocks noGrp="1"/>
          </p:cNvSpPr>
          <p:nvPr>
            <p:ph type="body" sz="quarter" idx="17" hasCustomPrompt="1"/>
          </p:nvPr>
        </p:nvSpPr>
        <p:spPr>
          <a:xfrm>
            <a:off x="6304247" y="3438238"/>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32" name="Text Placeholder 20">
            <a:extLst>
              <a:ext uri="{FF2B5EF4-FFF2-40B4-BE49-F238E27FC236}">
                <a16:creationId xmlns:a16="http://schemas.microsoft.com/office/drawing/2014/main" id="{DEE07B59-9999-472E-B70E-5C1CC86B7B8F}"/>
              </a:ext>
            </a:extLst>
          </p:cNvPr>
          <p:cNvSpPr>
            <a:spLocks noGrp="1"/>
          </p:cNvSpPr>
          <p:nvPr>
            <p:ph type="body" sz="quarter" idx="18" hasCustomPrompt="1"/>
          </p:nvPr>
        </p:nvSpPr>
        <p:spPr>
          <a:xfrm>
            <a:off x="8977031"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br>
              <a:rPr lang="lt-LT" dirty="0"/>
            </a:br>
            <a:r>
              <a:rPr lang="lt-LT" dirty="0"/>
              <a:t>next row</a:t>
            </a:r>
          </a:p>
        </p:txBody>
      </p:sp>
      <p:sp>
        <p:nvSpPr>
          <p:cNvPr id="33" name="Text Placeholder 2">
            <a:extLst>
              <a:ext uri="{FF2B5EF4-FFF2-40B4-BE49-F238E27FC236}">
                <a16:creationId xmlns:a16="http://schemas.microsoft.com/office/drawing/2014/main" id="{0DA5D882-B1A0-43BF-8C2D-204CA4E00872}"/>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4" name="Picture 33">
            <a:extLst>
              <a:ext uri="{FF2B5EF4-FFF2-40B4-BE49-F238E27FC236}">
                <a16:creationId xmlns:a16="http://schemas.microsoft.com/office/drawing/2014/main" id="{FFDBB423-9A0B-485C-ADEC-83C41985FE4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5" name="Slide Number Placeholder 3">
            <a:extLst>
              <a:ext uri="{FF2B5EF4-FFF2-40B4-BE49-F238E27FC236}">
                <a16:creationId xmlns:a16="http://schemas.microsoft.com/office/drawing/2014/main" id="{30122654-55C0-41B1-8421-0F46472E4C2E}"/>
              </a:ext>
            </a:extLst>
          </p:cNvPr>
          <p:cNvSpPr>
            <a:spLocks noGrp="1"/>
          </p:cNvSpPr>
          <p:nvPr>
            <p:ph type="sldNum" sz="quarter" idx="19"/>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783457495"/>
      </p:ext>
    </p:extLst>
  </p:cSld>
  <p:clrMapOvr>
    <a:masterClrMapping/>
  </p:clrMapOvr>
  <p:extLst>
    <p:ext uri="{DCECCB84-F9BA-43D5-87BE-67443E8EF086}">
      <p15:sldGuideLst xmlns:p15="http://schemas.microsoft.com/office/powerpoint/2012/main">
        <p15:guide id="1" orient="horz" pos="3725">
          <p15:clr>
            <a:srgbClr val="FBAE40"/>
          </p15:clr>
        </p15:guide>
        <p15:guide id="3" orient="horz" pos="595">
          <p15:clr>
            <a:srgbClr val="FBAE40"/>
          </p15:clr>
        </p15:guide>
        <p15:guide id="5" pos="7083">
          <p15:clr>
            <a:srgbClr val="FBAE40"/>
          </p15:clr>
        </p15:guide>
        <p15:guide id="6" pos="597"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_4 components_grey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20">
            <a:extLst>
              <a:ext uri="{FF2B5EF4-FFF2-40B4-BE49-F238E27FC236}">
                <a16:creationId xmlns:a16="http://schemas.microsoft.com/office/drawing/2014/main" id="{54730567-7A51-43A5-90D2-69430C5036A2}"/>
              </a:ext>
            </a:extLst>
          </p:cNvPr>
          <p:cNvSpPr>
            <a:spLocks noGrp="1"/>
          </p:cNvSpPr>
          <p:nvPr>
            <p:ph type="body" sz="quarter" idx="11" hasCustomPrompt="1"/>
          </p:nvPr>
        </p:nvSpPr>
        <p:spPr>
          <a:xfrm>
            <a:off x="958678" y="4148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4" name="Text Placeholder 20">
            <a:extLst>
              <a:ext uri="{FF2B5EF4-FFF2-40B4-BE49-F238E27FC236}">
                <a16:creationId xmlns:a16="http://schemas.microsoft.com/office/drawing/2014/main" id="{8CE1E27C-0514-4843-A4BD-74B3A150A4ED}"/>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5" name="Text Placeholder 20">
            <a:extLst>
              <a:ext uri="{FF2B5EF4-FFF2-40B4-BE49-F238E27FC236}">
                <a16:creationId xmlns:a16="http://schemas.microsoft.com/office/drawing/2014/main" id="{0324AB64-BDFD-4C21-976E-8B60D6461E8E}"/>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97B41C74-855F-461A-9BBF-0B196BEDAEF6}"/>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3787369236"/>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userDrawn="1">
          <p15:clr>
            <a:srgbClr val="FBAE40"/>
          </p15:clr>
        </p15:guide>
        <p15:guide id="7" pos="7083" userDrawn="1">
          <p15:clr>
            <a:srgbClr val="FBAE40"/>
          </p15:clr>
        </p15:guide>
        <p15:guide id="10" pos="3273" userDrawn="1">
          <p15:clr>
            <a:srgbClr val="FBAE40"/>
          </p15:clr>
        </p15:guide>
        <p15:guide id="11" pos="4407"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_4 components_grey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B06ED4E5-D943-4557-ABD2-DD729DCB757A}"/>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270B1C23-FD4A-4E82-83E1-5FB1667B0116}"/>
              </a:ext>
            </a:extLst>
          </p:cNvPr>
          <p:cNvSpPr>
            <a:spLocks noGrp="1"/>
          </p:cNvSpPr>
          <p:nvPr>
            <p:ph type="body" sz="quarter" idx="12" hasCustomPrompt="1"/>
          </p:nvPr>
        </p:nvSpPr>
        <p:spPr>
          <a:xfrm>
            <a:off x="958679"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64529C4B-7BD9-428A-883A-76C0F6561EFD}"/>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EEAB5FF9-7348-4AA6-A725-50237557B67E}"/>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364758236"/>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9" pos="4407" userDrawn="1">
          <p15:clr>
            <a:srgbClr val="FBAE40"/>
          </p15:clr>
        </p15:guide>
        <p15:guide id="10" pos="3273"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_4 components_yellow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FB09AF64-B3CF-4C15-BBC2-41DF106668EA}"/>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7CCB4CF-A036-4A7D-A746-551D2A47AAC4}"/>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C4DF3E8-0C34-4FC2-B550-8C9DD23CF726}"/>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273229E3-2086-4E22-81D2-DB901081DFB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3663023724"/>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userDrawn="1">
          <p15:clr>
            <a:srgbClr val="FBAE40"/>
          </p15:clr>
        </p15:guide>
        <p15:guide id="9" pos="4407"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_4 components_yellow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0300901F-8E33-4213-B02C-1B1DBBF3D528}"/>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5F99E6DC-9FA2-43F2-B523-75E6F4F260DD}"/>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3E850F61-A7BC-4DAD-B23C-784121984C25}"/>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9070B654-4EC5-4128-8927-AA009B9F8CEB}"/>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871696755"/>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userDrawn="1">
          <p15:clr>
            <a:srgbClr val="FBAE40"/>
          </p15:clr>
        </p15:guide>
        <p15:guide id="9" pos="4407"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_4 components_orange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A0809675-79B1-4684-BE75-DAB185D3D63B}"/>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0096A5B0-FF9E-4D7A-B97F-B4A8F63960EE}"/>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D3A8250-7029-48AB-8F30-CD672A156D09}"/>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B1DFC79A-642A-4440-B361-136DBCEF1DD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540127253"/>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9" pos="4407" userDrawn="1">
          <p15:clr>
            <a:srgbClr val="FBAE40"/>
          </p15:clr>
        </p15:guide>
        <p15:guide id="10" pos="3273"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_4 components_orange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FB09AF64-B3CF-4C15-BBC2-41DF106668EA}"/>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7CCB4CF-A036-4A7D-A746-551D2A47AAC4}"/>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C4DF3E8-0C34-4FC2-B550-8C9DD23CF726}"/>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273229E3-2086-4E22-81D2-DB901081DFB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135888997"/>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p15:clr>
            <a:srgbClr val="FBAE40"/>
          </p15:clr>
        </p15:guide>
        <p15:guide id="9" pos="440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9A5FEB-66F8-45F7-AC53-E28588E43DDC}"/>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81142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_headlin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A0C9B9D2-ED46-9C48-86CB-DEF390266EA0}"/>
              </a:ext>
            </a:extLst>
          </p:cNvPr>
          <p:cNvSpPr>
            <a:spLocks noGrp="1"/>
          </p:cNvSpPr>
          <p:nvPr>
            <p:ph type="pic" sz="quarter" idx="10"/>
          </p:nvPr>
        </p:nvSpPr>
        <p:spPr>
          <a:xfrm>
            <a:off x="0" y="2097157"/>
            <a:ext cx="12192000" cy="4760842"/>
          </a:xfrm>
          <a:prstGeom prst="rect">
            <a:avLst/>
          </a:prstGeom>
        </p:spPr>
        <p:txBody>
          <a:bodyPr/>
          <a:lstStyle/>
          <a:p>
            <a:endParaRPr lang="en-US"/>
          </a:p>
        </p:txBody>
      </p:sp>
      <p:sp>
        <p:nvSpPr>
          <p:cNvPr id="5" name="Text Placeholder 2">
            <a:extLst>
              <a:ext uri="{FF2B5EF4-FFF2-40B4-BE49-F238E27FC236}">
                <a16:creationId xmlns:a16="http://schemas.microsoft.com/office/drawing/2014/main" id="{9641A0C1-8D98-0C43-8913-E2D13F51D645}"/>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Tree>
    <p:extLst>
      <p:ext uri="{BB962C8B-B14F-4D97-AF65-F5344CB8AC3E}">
        <p14:creationId xmlns:p14="http://schemas.microsoft.com/office/powerpoint/2010/main" val="71803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75043"/>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pink rectangles&#10;&#10;Description automatically generated">
            <a:extLst>
              <a:ext uri="{FF2B5EF4-FFF2-40B4-BE49-F238E27FC236}">
                <a16:creationId xmlns:a16="http://schemas.microsoft.com/office/drawing/2014/main" id="{3903A894-AE97-671A-92B6-F349FA6ED8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15" y="0"/>
            <a:ext cx="6858000" cy="6858000"/>
          </a:xfrm>
          <a:prstGeom prst="rect">
            <a:avLst/>
          </a:prstGeom>
        </p:spPr>
      </p:pic>
    </p:spTree>
    <p:extLst>
      <p:ext uri="{BB962C8B-B14F-4D97-AF65-F5344CB8AC3E}">
        <p14:creationId xmlns:p14="http://schemas.microsoft.com/office/powerpoint/2010/main" val="3860200222"/>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_headline_page numb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F880750-11E0-AE4B-ADB1-0B07F7B6E28E}"/>
              </a:ext>
            </a:extLst>
          </p:cNvPr>
          <p:cNvSpPr>
            <a:spLocks noGrp="1"/>
          </p:cNvSpPr>
          <p:nvPr>
            <p:ph type="pic" sz="quarter" idx="10"/>
          </p:nvPr>
        </p:nvSpPr>
        <p:spPr>
          <a:xfrm>
            <a:off x="958678" y="2097157"/>
            <a:ext cx="10285583" cy="3816281"/>
          </a:xfrm>
          <a:prstGeom prst="rect">
            <a:avLst/>
          </a:prstGeom>
        </p:spPr>
        <p:txBody>
          <a:bodyPr/>
          <a:lstStyle/>
          <a:p>
            <a:endParaRPr lang="en-US"/>
          </a:p>
        </p:txBody>
      </p:sp>
      <p:sp>
        <p:nvSpPr>
          <p:cNvPr id="6" name="Text Placeholder 2">
            <a:extLst>
              <a:ext uri="{FF2B5EF4-FFF2-40B4-BE49-F238E27FC236}">
                <a16:creationId xmlns:a16="http://schemas.microsoft.com/office/drawing/2014/main" id="{CBBFC6BA-59E3-F94D-9F46-B13F4156E870}"/>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7" name="Picture 6">
            <a:extLst>
              <a:ext uri="{FF2B5EF4-FFF2-40B4-BE49-F238E27FC236}">
                <a16:creationId xmlns:a16="http://schemas.microsoft.com/office/drawing/2014/main" id="{2000EFB7-94DE-6C46-94EA-9DFB291E2AB5}"/>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8" name="Slide Number Placeholder 3">
            <a:extLst>
              <a:ext uri="{FF2B5EF4-FFF2-40B4-BE49-F238E27FC236}">
                <a16:creationId xmlns:a16="http://schemas.microsoft.com/office/drawing/2014/main" id="{19FCEB09-89E3-1747-9F2C-A5070F4F0345}"/>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pitchFamily="2" charset="77"/>
                <a:cs typeface="Poppins"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6851195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_headline_2 pictures_page number">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B58DBCAB-FCB1-624D-AB7A-8E8213B4C239}"/>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10" name="Picture 9">
            <a:extLst>
              <a:ext uri="{FF2B5EF4-FFF2-40B4-BE49-F238E27FC236}">
                <a16:creationId xmlns:a16="http://schemas.microsoft.com/office/drawing/2014/main" id="{E824A08B-976E-CF42-8DD3-51ED88CF2F5A}"/>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1" name="Slide Number Placeholder 3">
            <a:extLst>
              <a:ext uri="{FF2B5EF4-FFF2-40B4-BE49-F238E27FC236}">
                <a16:creationId xmlns:a16="http://schemas.microsoft.com/office/drawing/2014/main" id="{1657FE91-60C4-B24C-A8DF-54C88D8ADAD7}"/>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2" name="Picture Placeholder 3">
            <a:extLst>
              <a:ext uri="{FF2B5EF4-FFF2-40B4-BE49-F238E27FC236}">
                <a16:creationId xmlns:a16="http://schemas.microsoft.com/office/drawing/2014/main" id="{46981886-7F36-004B-870B-4FE78D4B1260}"/>
              </a:ext>
            </a:extLst>
          </p:cNvPr>
          <p:cNvSpPr>
            <a:spLocks noGrp="1"/>
          </p:cNvSpPr>
          <p:nvPr>
            <p:ph type="pic" sz="quarter" idx="17"/>
          </p:nvPr>
        </p:nvSpPr>
        <p:spPr>
          <a:xfrm>
            <a:off x="6311348" y="2097157"/>
            <a:ext cx="4932914" cy="3816281"/>
          </a:xfrm>
          <a:prstGeom prst="rect">
            <a:avLst/>
          </a:prstGeom>
        </p:spPr>
        <p:txBody>
          <a:bodyPr/>
          <a:lstStyle/>
          <a:p>
            <a:endParaRPr lang="en-US"/>
          </a:p>
        </p:txBody>
      </p:sp>
      <p:sp>
        <p:nvSpPr>
          <p:cNvPr id="13" name="Picture Placeholder 3">
            <a:extLst>
              <a:ext uri="{FF2B5EF4-FFF2-40B4-BE49-F238E27FC236}">
                <a16:creationId xmlns:a16="http://schemas.microsoft.com/office/drawing/2014/main" id="{4CCAB09B-BAD5-574F-BDED-34FE0DED12DC}"/>
              </a:ext>
            </a:extLst>
          </p:cNvPr>
          <p:cNvSpPr>
            <a:spLocks noGrp="1"/>
          </p:cNvSpPr>
          <p:nvPr>
            <p:ph type="pic" sz="quarter" idx="18"/>
          </p:nvPr>
        </p:nvSpPr>
        <p:spPr>
          <a:xfrm>
            <a:off x="958679" y="2097157"/>
            <a:ext cx="4932914" cy="3816281"/>
          </a:xfrm>
          <a:prstGeom prst="rect">
            <a:avLst/>
          </a:prstGeom>
        </p:spPr>
        <p:txBody>
          <a:bodyPr/>
          <a:lstStyle/>
          <a:p>
            <a:endParaRPr lang="en-US"/>
          </a:p>
        </p:txBody>
      </p:sp>
    </p:spTree>
    <p:extLst>
      <p:ext uri="{BB962C8B-B14F-4D97-AF65-F5344CB8AC3E}">
        <p14:creationId xmlns:p14="http://schemas.microsoft.com/office/powerpoint/2010/main" val="31611934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ICTURE_1">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0" y="0"/>
            <a:ext cx="6096000" cy="6858000"/>
          </a:xfrm>
          <a:prstGeom prst="rect">
            <a:avLst/>
          </a:prstGeom>
        </p:spPr>
        <p:txBody>
          <a:bodyPr/>
          <a:lstStyle/>
          <a:p>
            <a:endParaRPr lang="en-US"/>
          </a:p>
        </p:txBody>
      </p:sp>
      <p:sp>
        <p:nvSpPr>
          <p:cNvPr id="12" name="Text Placeholder 2">
            <a:extLst>
              <a:ext uri="{FF2B5EF4-FFF2-40B4-BE49-F238E27FC236}">
                <a16:creationId xmlns:a16="http://schemas.microsoft.com/office/drawing/2014/main" id="{8106B6E8-F6C6-401E-B8CF-74217B7EF2D5}"/>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13" name="Text Placeholder 20">
            <a:extLst>
              <a:ext uri="{FF2B5EF4-FFF2-40B4-BE49-F238E27FC236}">
                <a16:creationId xmlns:a16="http://schemas.microsoft.com/office/drawing/2014/main" id="{65213389-122B-4069-8FC4-FC78B7330BD3}"/>
              </a:ext>
            </a:extLst>
          </p:cNvPr>
          <p:cNvSpPr>
            <a:spLocks noGrp="1"/>
          </p:cNvSpPr>
          <p:nvPr>
            <p:ph type="body" sz="quarter" idx="13" hasCustomPrompt="1"/>
          </p:nvPr>
        </p:nvSpPr>
        <p:spPr>
          <a:xfrm>
            <a:off x="6996113" y="2913743"/>
            <a:ext cx="4248150" cy="2985180"/>
          </a:xfrm>
          <a:prstGeom prst="rect">
            <a:avLst/>
          </a:prstGeom>
        </p:spPr>
        <p:txBody>
          <a:bodyPr anchor="b"/>
          <a:lstStyle>
            <a:lvl1pPr marL="0" indent="0">
              <a:lnSpc>
                <a:spcPct val="100000"/>
              </a:lnSpc>
              <a:spcBef>
                <a:spcPts val="0"/>
              </a:spcBef>
              <a:spcAft>
                <a:spcPts val="0"/>
              </a:spcAft>
              <a:buFont typeface="+mj-lt"/>
              <a:buNone/>
              <a:defRPr lang="lt-LT" sz="1500" b="0" i="0" dirty="0" smtClean="0">
                <a:solidFill>
                  <a:srgbClr val="002337"/>
                </a:solidFill>
                <a:latin typeface="Poppins" pitchFamily="2" charset="77"/>
                <a:cs typeface="Poppins" pitchFamily="2" charset="77"/>
              </a:defRPr>
            </a:lvl1pPr>
          </a:lstStyle>
          <a:p>
            <a:pPr lvl="0"/>
            <a:r>
              <a:rPr lang="lt-LT" dirty="0"/>
              <a:t>Text</a:t>
            </a:r>
          </a:p>
        </p:txBody>
      </p:sp>
      <p:pic>
        <p:nvPicPr>
          <p:cNvPr id="27" name="Picture 26">
            <a:extLst>
              <a:ext uri="{FF2B5EF4-FFF2-40B4-BE49-F238E27FC236}">
                <a16:creationId xmlns:a16="http://schemas.microsoft.com/office/drawing/2014/main" id="{1054A9D4-D3BC-4606-AA84-FC08D4DB60E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3284AB98-ED08-4840-8E1F-8CA5609D4A0F}"/>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866166253"/>
      </p:ext>
    </p:extLst>
  </p:cSld>
  <p:clrMapOvr>
    <a:masterClrMapping/>
  </p:clrMapOvr>
  <p:extLst>
    <p:ext uri="{DCECCB84-F9BA-43D5-87BE-67443E8EF086}">
      <p15:sldGuideLst xmlns:p15="http://schemas.microsoft.com/office/powerpoint/2012/main">
        <p15:guide id="4" pos="3840">
          <p15:clr>
            <a:srgbClr val="FBAE40"/>
          </p15:clr>
        </p15:guide>
        <p15:guide id="7" pos="7083">
          <p15:clr>
            <a:srgbClr val="FBAE40"/>
          </p15:clr>
        </p15:guide>
        <p15:guide id="9" orient="horz" pos="3725" userDrawn="1">
          <p15:clr>
            <a:srgbClr val="FBAE40"/>
          </p15:clr>
        </p15:guide>
        <p15:guide id="10" orient="horz" pos="595" userDrawn="1">
          <p15:clr>
            <a:srgbClr val="FBAE40"/>
          </p15:clr>
        </p15:guide>
        <p15:guide id="11" pos="4407"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_2">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6090444" y="0"/>
            <a:ext cx="6096000" cy="6858000"/>
          </a:xfrm>
          <a:prstGeom prst="rect">
            <a:avLst/>
          </a:prstGeom>
        </p:spPr>
        <p:txBody>
          <a:bodyPr/>
          <a:lstStyle/>
          <a:p>
            <a:endParaRPr lang="en-US" dirty="0"/>
          </a:p>
        </p:txBody>
      </p:sp>
      <p:sp>
        <p:nvSpPr>
          <p:cNvPr id="7" name="Text Placeholder 2">
            <a:extLst>
              <a:ext uri="{FF2B5EF4-FFF2-40B4-BE49-F238E27FC236}">
                <a16:creationId xmlns:a16="http://schemas.microsoft.com/office/drawing/2014/main" id="{7501DEEC-5BDE-41BE-919B-932DB4BDA3C7}"/>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11" name="Text Placeholder 20">
            <a:extLst>
              <a:ext uri="{FF2B5EF4-FFF2-40B4-BE49-F238E27FC236}">
                <a16:creationId xmlns:a16="http://schemas.microsoft.com/office/drawing/2014/main" id="{26AC79AC-2C55-4F99-BF0C-BBF66F91260B}"/>
              </a:ext>
            </a:extLst>
          </p:cNvPr>
          <p:cNvSpPr>
            <a:spLocks noGrp="1"/>
          </p:cNvSpPr>
          <p:nvPr>
            <p:ph type="body" sz="quarter" idx="11" hasCustomPrompt="1"/>
          </p:nvPr>
        </p:nvSpPr>
        <p:spPr>
          <a:xfrm>
            <a:off x="958679" y="2913743"/>
            <a:ext cx="4212262" cy="2985180"/>
          </a:xfrm>
          <a:prstGeom prst="rect">
            <a:avLst/>
          </a:prstGeom>
        </p:spPr>
        <p:txBody>
          <a:bodyPr anchor="b"/>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775129649"/>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9" orient="horz" pos="3725">
          <p15:clr>
            <a:srgbClr val="FBAE40"/>
          </p15:clr>
        </p15:guide>
        <p15:guide id="10" pos="3273" userDrawn="1">
          <p15:clr>
            <a:srgbClr val="FBAE40"/>
          </p15:clr>
        </p15:guide>
        <p15:guide id="11" orient="horz" pos="595"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_4 components_1">
    <p:spTree>
      <p:nvGrpSpPr>
        <p:cNvPr id="1" name=""/>
        <p:cNvGrpSpPr/>
        <p:nvPr/>
      </p:nvGrpSpPr>
      <p:grpSpPr>
        <a:xfrm>
          <a:off x="0" y="0"/>
          <a:ext cx="0" cy="0"/>
          <a:chOff x="0" y="0"/>
          <a:chExt cx="0" cy="0"/>
        </a:xfrm>
      </p:grpSpPr>
      <p:sp>
        <p:nvSpPr>
          <p:cNvPr id="24" name="Text Placeholder 20">
            <a:extLst>
              <a:ext uri="{FF2B5EF4-FFF2-40B4-BE49-F238E27FC236}">
                <a16:creationId xmlns:a16="http://schemas.microsoft.com/office/drawing/2014/main" id="{8CE1E27C-0514-4843-A4BD-74B3A150A4ED}"/>
              </a:ext>
            </a:extLst>
          </p:cNvPr>
          <p:cNvSpPr>
            <a:spLocks noGrp="1"/>
          </p:cNvSpPr>
          <p:nvPr>
            <p:ph type="body" sz="quarter" idx="12" hasCustomPrompt="1"/>
          </p:nvPr>
        </p:nvSpPr>
        <p:spPr>
          <a:xfrm>
            <a:off x="958679"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5" name="Text Placeholder 20">
            <a:extLst>
              <a:ext uri="{FF2B5EF4-FFF2-40B4-BE49-F238E27FC236}">
                <a16:creationId xmlns:a16="http://schemas.microsoft.com/office/drawing/2014/main" id="{0324AB64-BDFD-4C21-976E-8B60D6461E8E}"/>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3" name="Picture Placeholder 2">
            <a:extLst>
              <a:ext uri="{FF2B5EF4-FFF2-40B4-BE49-F238E27FC236}">
                <a16:creationId xmlns:a16="http://schemas.microsoft.com/office/drawing/2014/main" id="{16A14C81-3FC2-4BF8-ACC6-8E2A36A59663}"/>
              </a:ext>
            </a:extLst>
          </p:cNvPr>
          <p:cNvSpPr>
            <a:spLocks noGrp="1"/>
          </p:cNvSpPr>
          <p:nvPr>
            <p:ph type="pic" sz="quarter" idx="14"/>
          </p:nvPr>
        </p:nvSpPr>
        <p:spPr>
          <a:xfrm>
            <a:off x="6096000" y="0"/>
            <a:ext cx="6096000" cy="3429000"/>
          </a:xfrm>
          <a:prstGeom prst="rect">
            <a:avLst/>
          </a:prstGeom>
        </p:spPr>
        <p:txBody>
          <a:bodyPr/>
          <a:lstStyle/>
          <a:p>
            <a:endParaRPr lang="en-US"/>
          </a:p>
        </p:txBody>
      </p:sp>
      <p:sp>
        <p:nvSpPr>
          <p:cNvPr id="12" name="Picture Placeholder 2">
            <a:extLst>
              <a:ext uri="{FF2B5EF4-FFF2-40B4-BE49-F238E27FC236}">
                <a16:creationId xmlns:a16="http://schemas.microsoft.com/office/drawing/2014/main" id="{358AACA6-3D2F-4943-9FFF-2927D70FD421}"/>
              </a:ext>
            </a:extLst>
          </p:cNvPr>
          <p:cNvSpPr>
            <a:spLocks noGrp="1"/>
          </p:cNvSpPr>
          <p:nvPr>
            <p:ph type="pic" sz="quarter" idx="15"/>
          </p:nvPr>
        </p:nvSpPr>
        <p:spPr>
          <a:xfrm>
            <a:off x="0" y="3441700"/>
            <a:ext cx="6096000" cy="3416300"/>
          </a:xfrm>
          <a:prstGeom prst="rect">
            <a:avLst/>
          </a:prstGeom>
        </p:spPr>
        <p:txBody>
          <a:bodyPr/>
          <a:lstStyle/>
          <a:p>
            <a:endParaRPr lang="en-US"/>
          </a:p>
        </p:txBody>
      </p:sp>
    </p:spTree>
    <p:extLst>
      <p:ext uri="{BB962C8B-B14F-4D97-AF65-F5344CB8AC3E}">
        <p14:creationId xmlns:p14="http://schemas.microsoft.com/office/powerpoint/2010/main" val="2345444189"/>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4407" userDrawn="1">
          <p15:clr>
            <a:srgbClr val="FBAE40"/>
          </p15:clr>
        </p15:guide>
        <p15:guide id="9" pos="3273"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ICTURE_4 components_2">
    <p:spTree>
      <p:nvGrpSpPr>
        <p:cNvPr id="1" name=""/>
        <p:cNvGrpSpPr/>
        <p:nvPr/>
      </p:nvGrpSpPr>
      <p:grpSpPr>
        <a:xfrm>
          <a:off x="0" y="0"/>
          <a:ext cx="0" cy="0"/>
          <a:chOff x="0" y="0"/>
          <a:chExt cx="0" cy="0"/>
        </a:xfrm>
      </p:grpSpPr>
      <p:sp>
        <p:nvSpPr>
          <p:cNvPr id="15" name="Text Placeholder 20">
            <a:extLst>
              <a:ext uri="{FF2B5EF4-FFF2-40B4-BE49-F238E27FC236}">
                <a16:creationId xmlns:a16="http://schemas.microsoft.com/office/drawing/2014/main" id="{54730567-7A51-43A5-90D2-69430C5036A2}"/>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97B41C74-855F-461A-9BBF-0B196BEDAEF6}"/>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0" y="0"/>
            <a:ext cx="6096000" cy="3416300"/>
          </a:xfrm>
          <a:prstGeom prst="rect">
            <a:avLst/>
          </a:prstGeom>
        </p:spPr>
        <p:txBody>
          <a:bodyPr/>
          <a:lstStyle/>
          <a:p>
            <a:endParaRPr lang="en-US"/>
          </a:p>
        </p:txBody>
      </p:sp>
      <p:sp>
        <p:nvSpPr>
          <p:cNvPr id="11" name="Picture Placeholder 2">
            <a:extLst>
              <a:ext uri="{FF2B5EF4-FFF2-40B4-BE49-F238E27FC236}">
                <a16:creationId xmlns:a16="http://schemas.microsoft.com/office/drawing/2014/main" id="{153AA9E8-50D4-4755-B247-6FDC82A13EFB}"/>
              </a:ext>
            </a:extLst>
          </p:cNvPr>
          <p:cNvSpPr>
            <a:spLocks noGrp="1"/>
          </p:cNvSpPr>
          <p:nvPr>
            <p:ph type="pic" sz="quarter" idx="16"/>
          </p:nvPr>
        </p:nvSpPr>
        <p:spPr>
          <a:xfrm>
            <a:off x="6096000" y="3416300"/>
            <a:ext cx="6096000" cy="3441700"/>
          </a:xfrm>
          <a:prstGeom prst="rect">
            <a:avLst/>
          </a:prstGeom>
        </p:spPr>
        <p:txBody>
          <a:bodyPr/>
          <a:lstStyle/>
          <a:p>
            <a:endParaRPr lang="en-US"/>
          </a:p>
        </p:txBody>
      </p:sp>
    </p:spTree>
    <p:extLst>
      <p:ext uri="{BB962C8B-B14F-4D97-AF65-F5344CB8AC3E}">
        <p14:creationId xmlns:p14="http://schemas.microsoft.com/office/powerpoint/2010/main" val="3452437621"/>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4407" userDrawn="1">
          <p15:clr>
            <a:srgbClr val="FBAE40"/>
          </p15:clr>
        </p15:guide>
        <p15:guide id="9" pos="3273"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AST SLIDE">
    <p:bg>
      <p:bgPr>
        <a:solidFill>
          <a:srgbClr val="002337"/>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D80467F-0AB0-9B4E-B53C-8922FE48A02F}"/>
              </a:ext>
            </a:extLst>
          </p:cNvPr>
          <p:cNvSpPr/>
          <p:nvPr userDrawn="1"/>
        </p:nvSpPr>
        <p:spPr>
          <a:xfrm>
            <a:off x="0" y="4826000"/>
            <a:ext cx="12191999" cy="20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noFill/>
            </a:endParaRPr>
          </a:p>
        </p:txBody>
      </p:sp>
      <p:sp>
        <p:nvSpPr>
          <p:cNvPr id="6" name="Text Placeholder 2">
            <a:extLst>
              <a:ext uri="{FF2B5EF4-FFF2-40B4-BE49-F238E27FC236}">
                <a16:creationId xmlns:a16="http://schemas.microsoft.com/office/drawing/2014/main" id="{C9372CA7-5EEA-794B-9CF2-E7CC1851D58B}"/>
              </a:ext>
            </a:extLst>
          </p:cNvPr>
          <p:cNvSpPr>
            <a:spLocks noGrp="1"/>
          </p:cNvSpPr>
          <p:nvPr>
            <p:ph type="body" sz="quarter" idx="10" hasCustomPrompt="1"/>
          </p:nvPr>
        </p:nvSpPr>
        <p:spPr>
          <a:xfrm>
            <a:off x="958680" y="754357"/>
            <a:ext cx="4212262" cy="507773"/>
          </a:xfrm>
          <a:prstGeom prst="rect">
            <a:avLst/>
          </a:prstGeom>
        </p:spPr>
        <p:txBody>
          <a:bodyPr/>
          <a:lstStyle>
            <a:lvl1pPr marL="0" indent="0">
              <a:lnSpc>
                <a:spcPct val="100000"/>
              </a:lnSpc>
              <a:spcBef>
                <a:spcPts val="0"/>
              </a:spcBef>
              <a:buFontTx/>
              <a:buNone/>
              <a:defRPr sz="4000" b="1" i="0">
                <a:solidFill>
                  <a:schemeClr val="bg1"/>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THANK YOU</a:t>
            </a:r>
            <a:r>
              <a:rPr lang="en-US" dirty="0"/>
              <a:t>!</a:t>
            </a:r>
          </a:p>
        </p:txBody>
      </p:sp>
      <p:sp>
        <p:nvSpPr>
          <p:cNvPr id="9" name="TextBox 8">
            <a:extLst>
              <a:ext uri="{FF2B5EF4-FFF2-40B4-BE49-F238E27FC236}">
                <a16:creationId xmlns:a16="http://schemas.microsoft.com/office/drawing/2014/main" id="{DB1C150A-07BA-6947-ABBB-21DF57A4539F}"/>
              </a:ext>
            </a:extLst>
          </p:cNvPr>
          <p:cNvSpPr txBox="1"/>
          <p:nvPr userDrawn="1"/>
        </p:nvSpPr>
        <p:spPr>
          <a:xfrm>
            <a:off x="8527774" y="2054980"/>
            <a:ext cx="2825534" cy="93871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r>
              <a:rPr lang="en-GB" sz="1000" b="0" i="0" kern="1200" dirty="0">
                <a:solidFill>
                  <a:schemeClr val="bg1"/>
                </a:solidFill>
                <a:effectLst/>
                <a:latin typeface="Poppins" pitchFamily="2" charset="77"/>
                <a:ea typeface="+mn-ea"/>
                <a:cs typeface="Poppins" pitchFamily="2" charset="77"/>
              </a:rPr>
              <a:t>The ECIU University is an EU-funded initiative that creates a ground-breaking and innovative educational model on a European scale.</a:t>
            </a:r>
          </a:p>
          <a:p>
            <a:pPr marL="0" marR="0" lvl="0" indent="0" algn="r" defTabSz="914400" rtl="0" eaLnBrk="1" fontAlgn="auto" latinLnBrk="0" hangingPunct="1">
              <a:lnSpc>
                <a:spcPct val="100000"/>
              </a:lnSpc>
              <a:spcBef>
                <a:spcPts val="0"/>
              </a:spcBef>
              <a:spcAft>
                <a:spcPts val="600"/>
              </a:spcAft>
              <a:buClrTx/>
              <a:buSzTx/>
              <a:buFontTx/>
              <a:buNone/>
              <a:tabLst/>
              <a:defRPr/>
            </a:pPr>
            <a:r>
              <a:rPr lang="en-GB" sz="1000" b="0" i="0" u="sng" kern="1200" dirty="0">
                <a:solidFill>
                  <a:srgbClr val="00A984"/>
                </a:solidFill>
                <a:effectLst/>
                <a:latin typeface="Poppins" pitchFamily="2" charset="77"/>
                <a:ea typeface="+mn-ea"/>
                <a:cs typeface="Poppins" pitchFamily="2" charset="77"/>
                <a:hlinkClick r:id="rId2">
                  <a:extLst>
                    <a:ext uri="{A12FA001-AC4F-418D-AE19-62706E023703}">
                      <ahyp:hlinkClr xmlns:ahyp="http://schemas.microsoft.com/office/drawing/2018/hyperlinkcolor" val="tx"/>
                    </a:ext>
                  </a:extLst>
                </a:hlinkClick>
              </a:rPr>
              <a:t>www.eciu.org</a:t>
            </a:r>
            <a:r>
              <a:rPr lang="en-GB" sz="1000" b="0" i="0" kern="1200" dirty="0">
                <a:solidFill>
                  <a:srgbClr val="00A984"/>
                </a:solidFill>
                <a:effectLst/>
                <a:latin typeface="Poppins" pitchFamily="2" charset="77"/>
                <a:ea typeface="+mn-ea"/>
                <a:cs typeface="Poppins" pitchFamily="2" charset="77"/>
              </a:rPr>
              <a:t> </a:t>
            </a:r>
            <a:endParaRPr lang="en-LT" sz="1000" b="0" i="0" kern="1200" dirty="0">
              <a:solidFill>
                <a:srgbClr val="00A984"/>
              </a:solidFill>
              <a:effectLst/>
              <a:latin typeface="Poppins" pitchFamily="2" charset="77"/>
              <a:ea typeface="+mn-ea"/>
              <a:cs typeface="Poppins" pitchFamily="2" charset="77"/>
            </a:endParaRPr>
          </a:p>
        </p:txBody>
      </p:sp>
      <p:sp>
        <p:nvSpPr>
          <p:cNvPr id="11" name="TextBox 10">
            <a:extLst>
              <a:ext uri="{FF2B5EF4-FFF2-40B4-BE49-F238E27FC236}">
                <a16:creationId xmlns:a16="http://schemas.microsoft.com/office/drawing/2014/main" id="{11AC82AD-4C4E-5647-A83D-B365B721E279}"/>
              </a:ext>
            </a:extLst>
          </p:cNvPr>
          <p:cNvSpPr txBox="1"/>
          <p:nvPr userDrawn="1"/>
        </p:nvSpPr>
        <p:spPr>
          <a:xfrm>
            <a:off x="4051722" y="5521072"/>
            <a:ext cx="5340755" cy="707886"/>
          </a:xfrm>
          <a:prstGeom prst="rect">
            <a:avLst/>
          </a:prstGeom>
          <a:noFill/>
        </p:spPr>
        <p:txBody>
          <a:bodyPr wrap="square" rtlCol="0">
            <a:spAutoFit/>
          </a:bodyPr>
          <a:lstStyle/>
          <a:p>
            <a:r>
              <a:rPr lang="en-GB" sz="1000" b="0" i="0" kern="1200" dirty="0">
                <a:solidFill>
                  <a:srgbClr val="002337"/>
                </a:solidFill>
                <a:effectLst/>
                <a:latin typeface="Poppins" pitchFamily="2" charset="77"/>
                <a:ea typeface="+mn-ea"/>
                <a:cs typeface="Poppins" pitchFamily="2" charset="77"/>
              </a:rPr>
              <a:t>The European Commission's support for the production of the ECIU University content does not constitute an endorsement of the contents, which reflect the views only of the authors, and the Commission cannot be held responsible for any use which may be made of the information contained therein.</a:t>
            </a:r>
            <a:endParaRPr lang="en-LT" sz="1000" b="0" i="0" kern="1200" dirty="0">
              <a:solidFill>
                <a:srgbClr val="002337"/>
              </a:solidFill>
              <a:effectLst/>
              <a:latin typeface="Poppins" pitchFamily="2" charset="77"/>
              <a:ea typeface="+mn-ea"/>
              <a:cs typeface="Poppins" pitchFamily="2" charset="77"/>
            </a:endParaRPr>
          </a:p>
        </p:txBody>
      </p:sp>
      <p:pic>
        <p:nvPicPr>
          <p:cNvPr id="13" name="Picture 12" descr="A close up of a logo&#10;&#10;Description automatically generated">
            <a:extLst>
              <a:ext uri="{FF2B5EF4-FFF2-40B4-BE49-F238E27FC236}">
                <a16:creationId xmlns:a16="http://schemas.microsoft.com/office/drawing/2014/main" id="{7C4900BB-FEE9-5246-A2EE-BFE1182B8DB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010274" y="679911"/>
            <a:ext cx="1505454" cy="903520"/>
          </a:xfrm>
          <a:prstGeom prst="rect">
            <a:avLst/>
          </a:prstGeom>
        </p:spPr>
      </p:pic>
      <p:pic>
        <p:nvPicPr>
          <p:cNvPr id="12" name="Picture 11" descr="Blue text on a black background&#10;&#10;Description automatically generated">
            <a:extLst>
              <a:ext uri="{FF2B5EF4-FFF2-40B4-BE49-F238E27FC236}">
                <a16:creationId xmlns:a16="http://schemas.microsoft.com/office/drawing/2014/main" id="{51C40604-8E73-4FCF-A5B3-9D687FE599C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4631" y="5521072"/>
            <a:ext cx="3103024" cy="648620"/>
          </a:xfrm>
          <a:prstGeom prst="rect">
            <a:avLst/>
          </a:prstGeom>
        </p:spPr>
      </p:pic>
    </p:spTree>
    <p:extLst>
      <p:ext uri="{BB962C8B-B14F-4D97-AF65-F5344CB8AC3E}">
        <p14:creationId xmlns:p14="http://schemas.microsoft.com/office/powerpoint/2010/main" val="3630107533"/>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595" userDrawn="1">
          <p15:clr>
            <a:srgbClr val="FBAE40"/>
          </p15:clr>
        </p15:guide>
        <p15:guide id="7" pos="7083">
          <p15:clr>
            <a:srgbClr val="FBAE40"/>
          </p15:clr>
        </p15:guide>
        <p15:guide id="8" orient="horz" pos="3725"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XAMPLE_chart">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2FCAF0E6-E56D-46DF-A421-982330F300DC}"/>
              </a:ext>
            </a:extLst>
          </p:cNvPr>
          <p:cNvGraphicFramePr/>
          <p:nvPr userDrawn="1">
            <p:extLst>
              <p:ext uri="{D42A27DB-BD31-4B8C-83A1-F6EECF244321}">
                <p14:modId xmlns:p14="http://schemas.microsoft.com/office/powerpoint/2010/main" val="1888146783"/>
              </p:ext>
            </p:extLst>
          </p:nvPr>
        </p:nvGraphicFramePr>
        <p:xfrm>
          <a:off x="988701" y="2463169"/>
          <a:ext cx="6150599" cy="40047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1714A482-3C58-49D0-8B5F-EF0503142107}"/>
              </a:ext>
            </a:extLst>
          </p:cNvPr>
          <p:cNvGraphicFramePr/>
          <p:nvPr userDrawn="1">
            <p:extLst>
              <p:ext uri="{D42A27DB-BD31-4B8C-83A1-F6EECF244321}">
                <p14:modId xmlns:p14="http://schemas.microsoft.com/office/powerpoint/2010/main" val="951286954"/>
              </p:ext>
            </p:extLst>
          </p:nvPr>
        </p:nvGraphicFramePr>
        <p:xfrm>
          <a:off x="7585316" y="2886423"/>
          <a:ext cx="4006368" cy="358148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209A3FF6-7539-E241-928E-EE037A492CD2}"/>
              </a:ext>
            </a:extLst>
          </p:cNvPr>
          <p:cNvSpPr txBox="1"/>
          <p:nvPr userDrawn="1"/>
        </p:nvSpPr>
        <p:spPr>
          <a:xfrm>
            <a:off x="1279922" y="403225"/>
            <a:ext cx="9632156" cy="1985159"/>
          </a:xfrm>
          <a:prstGeom prst="rect">
            <a:avLst/>
          </a:prstGeom>
          <a:noFill/>
        </p:spPr>
        <p:txBody>
          <a:bodyPr wrap="square" rtlCol="0">
            <a:spAutoFit/>
          </a:bodyPr>
          <a:lstStyle/>
          <a:p>
            <a:pPr algn="ctr">
              <a:spcAft>
                <a:spcPts val="600"/>
              </a:spcAft>
            </a:pPr>
            <a:r>
              <a:rPr lang="en-GB" sz="1800" b="0" i="0" kern="1200" dirty="0">
                <a:solidFill>
                  <a:srgbClr val="FF0000"/>
                </a:solidFill>
                <a:effectLst/>
                <a:latin typeface="Poppins" pitchFamily="2" charset="77"/>
                <a:ea typeface="+mn-ea"/>
                <a:cs typeface="Poppins" pitchFamily="2" charset="77"/>
              </a:rPr>
              <a:t>IMPORTANT (THIS IS NOT PART OF THE SLIDE DESIGN)</a:t>
            </a:r>
            <a:endParaRPr lang="lt-LT" b="0" i="0" dirty="0">
              <a:solidFill>
                <a:srgbClr val="FF0000"/>
              </a:solidFill>
              <a:latin typeface="Poppins" pitchFamily="2" charset="77"/>
              <a:cs typeface="Poppins" pitchFamily="2" charset="77"/>
            </a:endParaRPr>
          </a:p>
          <a:p>
            <a:pPr algn="ctr">
              <a:spcAft>
                <a:spcPts val="600"/>
              </a:spcAft>
            </a:pPr>
            <a:r>
              <a:rPr lang="lt-LT" b="0" i="0" dirty="0">
                <a:solidFill>
                  <a:schemeClr val="tx1"/>
                </a:solidFill>
                <a:latin typeface="Poppins" pitchFamily="2" charset="77"/>
                <a:cs typeface="Poppins" pitchFamily="2" charset="77"/>
              </a:rPr>
              <a:t>Copy chart from Slide </a:t>
            </a:r>
            <a:r>
              <a:rPr lang="lt-LT" b="0" i="0" dirty="0" err="1">
                <a:solidFill>
                  <a:schemeClr val="tx1"/>
                </a:solidFill>
                <a:latin typeface="Poppins" pitchFamily="2" charset="77"/>
                <a:cs typeface="Poppins" pitchFamily="2" charset="77"/>
              </a:rPr>
              <a:t>Master</a:t>
            </a:r>
            <a:r>
              <a:rPr lang="lt-LT" b="0" i="0" dirty="0">
                <a:solidFill>
                  <a:schemeClr val="tx1"/>
                </a:solidFill>
                <a:latin typeface="Poppins" pitchFamily="2" charset="77"/>
                <a:cs typeface="Poppins" pitchFamily="2" charset="77"/>
              </a:rPr>
              <a:t>:</a:t>
            </a:r>
          </a:p>
          <a:p>
            <a:pPr algn="ctr">
              <a:spcAft>
                <a:spcPts val="600"/>
              </a:spcAft>
            </a:pPr>
            <a:r>
              <a:rPr lang="en-GB" sz="1800" b="0" i="0" u="none" strike="noStrike" kern="1200" dirty="0">
                <a:solidFill>
                  <a:schemeClr val="tx1"/>
                </a:solidFill>
                <a:effectLst/>
                <a:latin typeface="Poppins" pitchFamily="2" charset="77"/>
                <a:ea typeface="+mn-ea"/>
                <a:cs typeface="Poppins" pitchFamily="2" charset="77"/>
              </a:rPr>
              <a:t>go to View panel &gt; select Slide Master &gt; Copy the chart &gt; Close the Slide Master: select the Normal &gt;</a:t>
            </a:r>
            <a:br>
              <a:rPr lang="en-GB" sz="1800" b="0" i="0" u="none" strike="noStrike" kern="1200" dirty="0">
                <a:solidFill>
                  <a:schemeClr val="tx1"/>
                </a:solidFill>
                <a:effectLst/>
                <a:latin typeface="Poppins" pitchFamily="2" charset="77"/>
                <a:ea typeface="+mn-ea"/>
                <a:cs typeface="Poppins" pitchFamily="2" charset="77"/>
              </a:rPr>
            </a:br>
            <a:r>
              <a:rPr lang="en-GB" sz="1800" b="0" i="0" u="none" strike="noStrike" kern="1200" dirty="0">
                <a:solidFill>
                  <a:schemeClr val="tx1"/>
                </a:solidFill>
                <a:effectLst/>
                <a:latin typeface="Poppins" pitchFamily="2" charset="77"/>
                <a:ea typeface="+mn-ea"/>
                <a:cs typeface="Poppins" pitchFamily="2" charset="77"/>
              </a:rPr>
              <a:t>Paste the chart on slide.</a:t>
            </a:r>
            <a:endParaRPr lang="lt-LT" sz="1800" b="0" i="0" u="none" strike="noStrike" kern="1200" dirty="0">
              <a:solidFill>
                <a:schemeClr val="tx1"/>
              </a:solidFill>
              <a:effectLst/>
              <a:latin typeface="Poppins" pitchFamily="2" charset="77"/>
              <a:ea typeface="+mn-ea"/>
              <a:cs typeface="Poppins" pitchFamily="2" charset="77"/>
            </a:endParaRPr>
          </a:p>
          <a:p>
            <a:pPr algn="ctr">
              <a:spcAft>
                <a:spcPts val="600"/>
              </a:spcAft>
            </a:pPr>
            <a:r>
              <a:rPr lang="lt-LT" b="0" i="0" dirty="0" err="1">
                <a:solidFill>
                  <a:schemeClr val="tx1"/>
                </a:solidFill>
                <a:latin typeface="Poppins" pitchFamily="2" charset="77"/>
                <a:cs typeface="Poppins" pitchFamily="2" charset="77"/>
              </a:rPr>
              <a:t>Other</a:t>
            </a:r>
            <a:r>
              <a:rPr lang="lt-LT" b="0" i="0" dirty="0">
                <a:solidFill>
                  <a:schemeClr val="tx1"/>
                </a:solidFill>
                <a:latin typeface="Poppins" pitchFamily="2" charset="77"/>
                <a:cs typeface="Poppins" pitchFamily="2" charset="77"/>
              </a:rPr>
              <a:t> charts must be created according to </a:t>
            </a:r>
            <a:r>
              <a:rPr lang="lt-LT" b="0" i="0" dirty="0" err="1">
                <a:solidFill>
                  <a:schemeClr val="tx1"/>
                </a:solidFill>
                <a:latin typeface="Poppins" pitchFamily="2" charset="77"/>
                <a:cs typeface="Poppins" pitchFamily="2" charset="77"/>
              </a:rPr>
              <a:t>this</a:t>
            </a:r>
            <a:r>
              <a:rPr lang="lt-LT" b="0" i="0" dirty="0">
                <a:solidFill>
                  <a:schemeClr val="tx1"/>
                </a:solidFill>
                <a:latin typeface="Poppins" pitchFamily="2" charset="77"/>
                <a:cs typeface="Poppins" pitchFamily="2" charset="77"/>
              </a:rPr>
              <a:t> </a:t>
            </a:r>
            <a:r>
              <a:rPr lang="lt-LT" b="0" i="0" dirty="0" err="1">
                <a:solidFill>
                  <a:schemeClr val="tx1"/>
                </a:solidFill>
                <a:latin typeface="Poppins" pitchFamily="2" charset="77"/>
                <a:cs typeface="Poppins" pitchFamily="2" charset="77"/>
              </a:rPr>
              <a:t>design</a:t>
            </a:r>
            <a:r>
              <a:rPr lang="lt-LT" b="0" i="0" dirty="0">
                <a:solidFill>
                  <a:schemeClr val="tx1"/>
                </a:solidFill>
                <a:latin typeface="Poppins" pitchFamily="2" charset="77"/>
                <a:cs typeface="Poppins" pitchFamily="2" charset="77"/>
              </a:rPr>
              <a:t>.</a:t>
            </a:r>
            <a:endParaRPr lang="en-US" b="0" i="0" dirty="0">
              <a:solidFill>
                <a:schemeClr val="tx1"/>
              </a:solidFill>
              <a:latin typeface="Poppins" pitchFamily="2" charset="77"/>
              <a:cs typeface="Poppins" pitchFamily="2" charset="77"/>
            </a:endParaRPr>
          </a:p>
        </p:txBody>
      </p:sp>
    </p:spTree>
    <p:extLst>
      <p:ext uri="{BB962C8B-B14F-4D97-AF65-F5344CB8AC3E}">
        <p14:creationId xmlns:p14="http://schemas.microsoft.com/office/powerpoint/2010/main" val="2980317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7204790-98F1-43CE-9031-F9D8F9B2D5F8}"/>
              </a:ext>
            </a:extLst>
          </p:cNvPr>
          <p:cNvGraphicFramePr>
            <a:graphicFrameLocks noGrp="1"/>
          </p:cNvGraphicFramePr>
          <p:nvPr userDrawn="1">
            <p:extLst>
              <p:ext uri="{D42A27DB-BD31-4B8C-83A1-F6EECF244321}">
                <p14:modId xmlns:p14="http://schemas.microsoft.com/office/powerpoint/2010/main" val="1936202797"/>
              </p:ext>
            </p:extLst>
          </p:nvPr>
        </p:nvGraphicFramePr>
        <p:xfrm>
          <a:off x="947737" y="2438400"/>
          <a:ext cx="10296525" cy="3475035"/>
        </p:xfrm>
        <a:graphic>
          <a:graphicData uri="http://schemas.openxmlformats.org/drawingml/2006/table">
            <a:tbl>
              <a:tblPr firstRow="1" bandRow="1">
                <a:tableStyleId>{073A0DAA-6AF3-43AB-8588-CEC1D06C72B9}</a:tableStyleId>
              </a:tblPr>
              <a:tblGrid>
                <a:gridCol w="525463">
                  <a:extLst>
                    <a:ext uri="{9D8B030D-6E8A-4147-A177-3AD203B41FA5}">
                      <a16:colId xmlns:a16="http://schemas.microsoft.com/office/drawing/2014/main" val="553379762"/>
                    </a:ext>
                  </a:extLst>
                </a:gridCol>
                <a:gridCol w="4864100">
                  <a:extLst>
                    <a:ext uri="{9D8B030D-6E8A-4147-A177-3AD203B41FA5}">
                      <a16:colId xmlns:a16="http://schemas.microsoft.com/office/drawing/2014/main" val="2887563481"/>
                    </a:ext>
                  </a:extLst>
                </a:gridCol>
                <a:gridCol w="2781300">
                  <a:extLst>
                    <a:ext uri="{9D8B030D-6E8A-4147-A177-3AD203B41FA5}">
                      <a16:colId xmlns:a16="http://schemas.microsoft.com/office/drawing/2014/main" val="1877026651"/>
                    </a:ext>
                  </a:extLst>
                </a:gridCol>
                <a:gridCol w="1066800">
                  <a:extLst>
                    <a:ext uri="{9D8B030D-6E8A-4147-A177-3AD203B41FA5}">
                      <a16:colId xmlns:a16="http://schemas.microsoft.com/office/drawing/2014/main" val="3328280809"/>
                    </a:ext>
                  </a:extLst>
                </a:gridCol>
                <a:gridCol w="1058862">
                  <a:extLst>
                    <a:ext uri="{9D8B030D-6E8A-4147-A177-3AD203B41FA5}">
                      <a16:colId xmlns:a16="http://schemas.microsoft.com/office/drawing/2014/main" val="2481374449"/>
                    </a:ext>
                  </a:extLst>
                </a:gridCol>
              </a:tblGrid>
              <a:tr h="695007">
                <a:tc>
                  <a:txBody>
                    <a:bodyPr/>
                    <a:lstStyle/>
                    <a:p>
                      <a:r>
                        <a:rPr lang="en-US" sz="1600" b="1" i="0" dirty="0">
                          <a:solidFill>
                            <a:srgbClr val="002337"/>
                          </a:solidFill>
                          <a:latin typeface="Poppins SemiBold" pitchFamily="2" charset="77"/>
                          <a:cs typeface="Poppins SemiBold" pitchFamily="2" charset="77"/>
                        </a:rPr>
                        <a:t>Nr.</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Magna aliquam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Enim ad minim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Tation </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Iriure</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437261061"/>
                  </a:ext>
                </a:extLst>
              </a:tr>
              <a:tr h="695007">
                <a:tc>
                  <a:txBody>
                    <a:bodyPr/>
                    <a:lstStyle/>
                    <a:p>
                      <a:pPr algn="ctr"/>
                      <a:r>
                        <a:rPr lang="en-US" sz="1500" b="0" i="0" dirty="0">
                          <a:latin typeface="Poppins" pitchFamily="2" charset="77"/>
                          <a:cs typeface="Poppins" pitchFamily="2" charset="77"/>
                        </a:rPr>
                        <a:t>1</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Aoreet dolore magna aliquam erat volutpat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Praesent luptatum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2003534893"/>
                  </a:ext>
                </a:extLst>
              </a:tr>
              <a:tr h="695007">
                <a:tc>
                  <a:txBody>
                    <a:bodyPr/>
                    <a:lstStyle/>
                    <a:p>
                      <a:pPr algn="ctr"/>
                      <a:r>
                        <a:rPr lang="en-US" sz="1500" b="0" i="0" dirty="0">
                          <a:latin typeface="Poppins" pitchFamily="2" charset="77"/>
                          <a:cs typeface="Poppins" pitchFamily="2" charset="77"/>
                        </a:rPr>
                        <a:t>2</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Ut wisi enim ad minim veniam, quis nostrud</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Dolore te feugait nul</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182109185"/>
                  </a:ext>
                </a:extLst>
              </a:tr>
              <a:tr h="695007">
                <a:tc>
                  <a:txBody>
                    <a:bodyPr/>
                    <a:lstStyle/>
                    <a:p>
                      <a:pPr algn="ctr"/>
                      <a:r>
                        <a:rPr lang="en-US" sz="1500" b="0" i="0" dirty="0">
                          <a:latin typeface="Poppins" pitchFamily="2" charset="77"/>
                          <a:cs typeface="Poppins" pitchFamily="2" charset="77"/>
                        </a:rPr>
                        <a:t>3</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Exerci tation ullamcorper suscipit lobortis nisl</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Augue duis</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763808814"/>
                  </a:ext>
                </a:extLst>
              </a:tr>
              <a:tr h="695007">
                <a:tc>
                  <a:txBody>
                    <a:bodyPr/>
                    <a:lstStyle/>
                    <a:p>
                      <a:pPr algn="ctr"/>
                      <a:r>
                        <a:rPr lang="en-US" sz="1500" b="0" i="0" dirty="0">
                          <a:latin typeface="Poppins" pitchFamily="2" charset="77"/>
                          <a:cs typeface="Poppins" pitchFamily="2" charset="77"/>
                        </a:rPr>
                        <a:t>4</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Duis autem vel eum iriure dolor </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Te feugait nulla facilisi</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3659441268"/>
                  </a:ext>
                </a:extLst>
              </a:tr>
            </a:tbl>
          </a:graphicData>
        </a:graphic>
      </p:graphicFrame>
      <p:sp>
        <p:nvSpPr>
          <p:cNvPr id="5" name="TextBox 4">
            <a:extLst>
              <a:ext uri="{FF2B5EF4-FFF2-40B4-BE49-F238E27FC236}">
                <a16:creationId xmlns:a16="http://schemas.microsoft.com/office/drawing/2014/main" id="{1335FB69-CB83-D943-8AC1-74455A683EC9}"/>
              </a:ext>
            </a:extLst>
          </p:cNvPr>
          <p:cNvSpPr txBox="1"/>
          <p:nvPr userDrawn="1"/>
        </p:nvSpPr>
        <p:spPr>
          <a:xfrm>
            <a:off x="1102519" y="698500"/>
            <a:ext cx="9986962" cy="1631216"/>
          </a:xfrm>
          <a:prstGeom prst="rect">
            <a:avLst/>
          </a:prstGeom>
          <a:noFill/>
        </p:spPr>
        <p:txBody>
          <a:bodyPr wrap="square" rtlCol="0">
            <a:spAutoFit/>
          </a:bodyPr>
          <a:lstStyle/>
          <a:p>
            <a:pPr algn="ctr">
              <a:spcAft>
                <a:spcPts val="600"/>
              </a:spcAft>
            </a:pPr>
            <a:r>
              <a:rPr lang="en-GB" sz="1800" b="0" i="0" kern="1200" dirty="0">
                <a:solidFill>
                  <a:srgbClr val="FF0000"/>
                </a:solidFill>
                <a:effectLst/>
                <a:latin typeface="Poppins" pitchFamily="2" charset="77"/>
                <a:ea typeface="+mn-ea"/>
                <a:cs typeface="Poppins" pitchFamily="2" charset="77"/>
              </a:rPr>
              <a:t>IMPORTANT (THIS IS NOT PART OF THE SLIDE DESIGN)</a:t>
            </a:r>
            <a:endParaRPr lang="lt-LT" b="0" i="0" dirty="0">
              <a:solidFill>
                <a:srgbClr val="FF0000"/>
              </a:solidFill>
              <a:latin typeface="Poppins" pitchFamily="2" charset="77"/>
              <a:cs typeface="Poppins" pitchFamily="2" charset="77"/>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lt-LT" b="0" i="0" dirty="0">
                <a:solidFill>
                  <a:schemeClr val="tx1"/>
                </a:solidFill>
                <a:latin typeface="Poppins" pitchFamily="2" charset="77"/>
                <a:cs typeface="Poppins" pitchFamily="2" charset="77"/>
              </a:rPr>
              <a:t>Copy table from Slide </a:t>
            </a:r>
            <a:r>
              <a:rPr lang="lt-LT" b="0" i="0" dirty="0" err="1">
                <a:solidFill>
                  <a:schemeClr val="tx1"/>
                </a:solidFill>
                <a:latin typeface="Poppins" pitchFamily="2" charset="77"/>
                <a:cs typeface="Poppins" pitchFamily="2" charset="77"/>
              </a:rPr>
              <a:t>Master</a:t>
            </a:r>
            <a:r>
              <a:rPr lang="lt-LT" b="0" i="0" dirty="0">
                <a:solidFill>
                  <a:schemeClr val="tx1"/>
                </a:solidFill>
                <a:latin typeface="Poppins" pitchFamily="2" charset="77"/>
                <a:cs typeface="Poppins" pitchFamily="2" charset="77"/>
              </a:rPr>
              <a:t>:</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chemeClr val="tx1"/>
                </a:solidFill>
                <a:effectLst/>
                <a:latin typeface="Poppins" pitchFamily="2" charset="77"/>
                <a:ea typeface="+mn-ea"/>
                <a:cs typeface="Poppins" pitchFamily="2" charset="77"/>
              </a:rPr>
              <a:t>go to View panel &gt; select Slide Master &gt; Copy the table &gt; Close the Slide Master: select the Normal &gt;</a:t>
            </a:r>
            <a:br>
              <a:rPr lang="en-GB" sz="1800" b="0" i="0" u="none" strike="noStrike" kern="1200" dirty="0">
                <a:solidFill>
                  <a:schemeClr val="tx1"/>
                </a:solidFill>
                <a:effectLst/>
                <a:latin typeface="Poppins" pitchFamily="2" charset="77"/>
                <a:ea typeface="+mn-ea"/>
                <a:cs typeface="Poppins" pitchFamily="2" charset="77"/>
              </a:rPr>
            </a:br>
            <a:r>
              <a:rPr lang="en-GB" sz="1800" b="0" i="0" u="none" strike="noStrike" kern="1200" dirty="0">
                <a:solidFill>
                  <a:schemeClr val="tx1"/>
                </a:solidFill>
                <a:effectLst/>
                <a:latin typeface="Poppins" pitchFamily="2" charset="77"/>
                <a:ea typeface="+mn-ea"/>
                <a:cs typeface="Poppins" pitchFamily="2" charset="77"/>
              </a:rPr>
              <a:t>Paste the table on slide.</a:t>
            </a:r>
            <a:endParaRPr lang="lt-LT" sz="1800" b="0" i="0" u="none" strike="noStrike" kern="1200" dirty="0">
              <a:solidFill>
                <a:schemeClr val="tx1"/>
              </a:solidFill>
              <a:effectLst/>
              <a:latin typeface="Poppins" pitchFamily="2" charset="77"/>
              <a:ea typeface="+mn-ea"/>
              <a:cs typeface="Poppins" pitchFamily="2" charset="77"/>
            </a:endParaRPr>
          </a:p>
        </p:txBody>
      </p:sp>
    </p:spTree>
    <p:extLst>
      <p:ext uri="{BB962C8B-B14F-4D97-AF65-F5344CB8AC3E}">
        <p14:creationId xmlns:p14="http://schemas.microsoft.com/office/powerpoint/2010/main" val="203261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green rectangle and black rectangles&#10;&#10;Description automatically generated">
            <a:extLst>
              <a:ext uri="{FF2B5EF4-FFF2-40B4-BE49-F238E27FC236}">
                <a16:creationId xmlns:a16="http://schemas.microsoft.com/office/drawing/2014/main" id="{67AE42BE-D0C9-2DA4-0FA6-8E5B0E3AAF1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54" y="0"/>
            <a:ext cx="6858000" cy="6858000"/>
          </a:xfrm>
          <a:prstGeom prst="rect">
            <a:avLst/>
          </a:prstGeom>
        </p:spPr>
      </p:pic>
    </p:spTree>
    <p:extLst>
      <p:ext uri="{BB962C8B-B14F-4D97-AF65-F5344CB8AC3E}">
        <p14:creationId xmlns:p14="http://schemas.microsoft.com/office/powerpoint/2010/main" val="2373471363"/>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yellow rectangle&#10;&#10;Description automatically generated">
            <a:extLst>
              <a:ext uri="{FF2B5EF4-FFF2-40B4-BE49-F238E27FC236}">
                <a16:creationId xmlns:a16="http://schemas.microsoft.com/office/drawing/2014/main" id="{0C2FB83E-D150-CA38-1024-C9E56975538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4014394199"/>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RST SLIDE_green background">
    <p:bg>
      <p:bgPr>
        <a:solidFill>
          <a:srgbClr val="00A984"/>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sp>
        <p:nvSpPr>
          <p:cNvPr id="9" name="Text Placeholder 14">
            <a:extLst>
              <a:ext uri="{FF2B5EF4-FFF2-40B4-BE49-F238E27FC236}">
                <a16:creationId xmlns:a16="http://schemas.microsoft.com/office/drawing/2014/main" id="{E7D781ED-794E-DA47-9126-7F50F93E073E}"/>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0" name="Text Placeholder 16">
            <a:extLst>
              <a:ext uri="{FF2B5EF4-FFF2-40B4-BE49-F238E27FC236}">
                <a16:creationId xmlns:a16="http://schemas.microsoft.com/office/drawing/2014/main" id="{F439F932-5472-AA4E-B82C-1D386B4300DC}"/>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rgbClr val="002337"/>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12" name="TextBox 11">
            <a:extLst>
              <a:ext uri="{FF2B5EF4-FFF2-40B4-BE49-F238E27FC236}">
                <a16:creationId xmlns:a16="http://schemas.microsoft.com/office/drawing/2014/main" id="{3C3F366C-E65B-5A4E-B5D0-794AA55E8698}"/>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rgbClr val="002337"/>
                </a:solidFill>
                <a:latin typeface="Poppins" pitchFamily="2" charset="77"/>
                <a:cs typeface="Poppins" pitchFamily="2" charset="77"/>
              </a:rPr>
              <a:t>CHALLENGING</a:t>
            </a:r>
          </a:p>
          <a:p>
            <a:r>
              <a:rPr lang="en-US" sz="1700" b="1" i="0" dirty="0">
                <a:solidFill>
                  <a:srgbClr val="002337"/>
                </a:solidFill>
                <a:latin typeface="Poppins" pitchFamily="2" charset="77"/>
                <a:cs typeface="Poppins" pitchFamily="2" charset="77"/>
              </a:rPr>
              <a:t>CONVENTIONAL</a:t>
            </a:r>
            <a:br>
              <a:rPr lang="lt-LT" sz="1700" b="1" i="0" dirty="0">
                <a:solidFill>
                  <a:srgbClr val="002337"/>
                </a:solidFill>
                <a:latin typeface="Poppins" pitchFamily="2" charset="77"/>
                <a:cs typeface="Poppins" pitchFamily="2" charset="77"/>
              </a:rPr>
            </a:br>
            <a:r>
              <a:rPr lang="lt-LT" sz="1700" b="1" i="0" dirty="0">
                <a:solidFill>
                  <a:srgbClr val="002337"/>
                </a:solidFill>
                <a:latin typeface="Poppins" pitchFamily="2" charset="77"/>
                <a:cs typeface="Poppins" pitchFamily="2" charset="77"/>
              </a:rPr>
              <a:t>THINKING</a:t>
            </a:r>
            <a:endParaRPr lang="en-US" sz="1700" b="1" i="0" dirty="0">
              <a:solidFill>
                <a:srgbClr val="002337"/>
              </a:solidFill>
              <a:latin typeface="Poppins" pitchFamily="2" charset="77"/>
              <a:cs typeface="Poppins" pitchFamily="2" charset="77"/>
            </a:endParaRPr>
          </a:p>
        </p:txBody>
      </p:sp>
      <p:pic>
        <p:nvPicPr>
          <p:cNvPr id="13" name="Picture 12">
            <a:extLst>
              <a:ext uri="{FF2B5EF4-FFF2-40B4-BE49-F238E27FC236}">
                <a16:creationId xmlns:a16="http://schemas.microsoft.com/office/drawing/2014/main" id="{29C622E8-21D4-7848-BAD2-EE23A8871939}"/>
              </a:ext>
            </a:extLst>
          </p:cNvPr>
          <p:cNvPicPr>
            <a:picLocks noChangeAspect="1"/>
          </p:cNvPicPr>
          <p:nvPr userDrawn="1"/>
        </p:nvPicPr>
        <p:blipFill>
          <a:blip r:embed="rId3"/>
          <a:stretch>
            <a:fillRect/>
          </a:stretch>
        </p:blipFill>
        <p:spPr>
          <a:xfrm>
            <a:off x="7714335" y="650094"/>
            <a:ext cx="1505455" cy="902815"/>
          </a:xfrm>
          <a:prstGeom prst="rect">
            <a:avLst/>
          </a:prstGeom>
        </p:spPr>
      </p:pic>
      <p:pic>
        <p:nvPicPr>
          <p:cNvPr id="3" name="Picture 2" descr="A black and white text&#10;&#10;Description automatically generated">
            <a:extLst>
              <a:ext uri="{FF2B5EF4-FFF2-40B4-BE49-F238E27FC236}">
                <a16:creationId xmlns:a16="http://schemas.microsoft.com/office/drawing/2014/main" id="{D3A42986-EA64-6CF9-6398-13580EB2AFC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74541" y="880782"/>
            <a:ext cx="2111853" cy="441437"/>
          </a:xfrm>
          <a:prstGeom prst="rect">
            <a:avLst/>
          </a:prstGeom>
        </p:spPr>
      </p:pic>
    </p:spTree>
    <p:extLst>
      <p:ext uri="{BB962C8B-B14F-4D97-AF65-F5344CB8AC3E}">
        <p14:creationId xmlns:p14="http://schemas.microsoft.com/office/powerpoint/2010/main" val="1654863445"/>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RST SLIDE_red background">
    <p:bg>
      <p:bgPr>
        <a:solidFill>
          <a:srgbClr val="ED6B62"/>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rgbClr val="002337"/>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rgbClr val="002337"/>
                </a:solidFill>
                <a:latin typeface="Poppins" pitchFamily="2" charset="77"/>
                <a:cs typeface="Poppins" pitchFamily="2" charset="77"/>
              </a:rPr>
              <a:t>CHALLENGING</a:t>
            </a:r>
          </a:p>
          <a:p>
            <a:r>
              <a:rPr lang="en-US" sz="1700" b="1" i="0" dirty="0">
                <a:solidFill>
                  <a:srgbClr val="002337"/>
                </a:solidFill>
                <a:latin typeface="Poppins" pitchFamily="2" charset="77"/>
                <a:cs typeface="Poppins" pitchFamily="2" charset="77"/>
              </a:rPr>
              <a:t>CONVENTIONAL</a:t>
            </a:r>
            <a:br>
              <a:rPr lang="lt-LT" sz="1700" b="1" i="0" dirty="0">
                <a:solidFill>
                  <a:srgbClr val="002337"/>
                </a:solidFill>
                <a:latin typeface="Poppins" pitchFamily="2" charset="77"/>
                <a:cs typeface="Poppins" pitchFamily="2" charset="77"/>
              </a:rPr>
            </a:br>
            <a:r>
              <a:rPr lang="lt-LT" sz="1700" b="1" i="0" dirty="0">
                <a:solidFill>
                  <a:srgbClr val="002337"/>
                </a:solidFill>
                <a:latin typeface="Poppins" pitchFamily="2" charset="77"/>
                <a:cs typeface="Poppins" pitchFamily="2" charset="77"/>
              </a:rPr>
              <a:t>THINKING</a:t>
            </a:r>
            <a:endParaRPr lang="en-US" sz="1700" b="1" i="0" dirty="0">
              <a:solidFill>
                <a:srgbClr val="002337"/>
              </a:solidFill>
              <a:latin typeface="Poppins" pitchFamily="2" charset="77"/>
              <a:cs typeface="Poppins" pitchFamily="2" charset="77"/>
            </a:endParaRPr>
          </a:p>
        </p:txBody>
      </p:sp>
      <p:pic>
        <p:nvPicPr>
          <p:cNvPr id="2" name="Picture 1">
            <a:extLst>
              <a:ext uri="{FF2B5EF4-FFF2-40B4-BE49-F238E27FC236}">
                <a16:creationId xmlns:a16="http://schemas.microsoft.com/office/drawing/2014/main" id="{8DE3E00D-AAC5-476B-9928-D94A8E67E1FA}"/>
              </a:ext>
            </a:extLst>
          </p:cNvPr>
          <p:cNvPicPr>
            <a:picLocks noChangeAspect="1"/>
          </p:cNvPicPr>
          <p:nvPr userDrawn="1"/>
        </p:nvPicPr>
        <p:blipFill>
          <a:blip r:embed="rId3"/>
          <a:stretch>
            <a:fillRect/>
          </a:stretch>
        </p:blipFill>
        <p:spPr>
          <a:xfrm>
            <a:off x="7714335" y="650094"/>
            <a:ext cx="1505455" cy="902815"/>
          </a:xfrm>
          <a:prstGeom prst="rect">
            <a:avLst/>
          </a:prstGeom>
        </p:spPr>
      </p:pic>
      <p:pic>
        <p:nvPicPr>
          <p:cNvPr id="4" name="Picture 3" descr="A black and white text&#10;&#10;Description automatically generated">
            <a:extLst>
              <a:ext uri="{FF2B5EF4-FFF2-40B4-BE49-F238E27FC236}">
                <a16:creationId xmlns:a16="http://schemas.microsoft.com/office/drawing/2014/main" id="{15041CB8-FAFD-2B7F-8DF5-29415DC5B12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74541" y="880782"/>
            <a:ext cx="2111853" cy="441437"/>
          </a:xfrm>
          <a:prstGeom prst="rect">
            <a:avLst/>
          </a:prstGeom>
        </p:spPr>
      </p:pic>
    </p:spTree>
    <p:extLst>
      <p:ext uri="{BB962C8B-B14F-4D97-AF65-F5344CB8AC3E}">
        <p14:creationId xmlns:p14="http://schemas.microsoft.com/office/powerpoint/2010/main" val="3648838118"/>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5299075"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CONTENT</a:t>
            </a:r>
            <a:endParaRPr lang="en-US" dirty="0"/>
          </a:p>
        </p:txBody>
      </p:sp>
      <p:sp>
        <p:nvSpPr>
          <p:cNvPr id="21" name="Text Placeholder 20">
            <a:extLst>
              <a:ext uri="{FF2B5EF4-FFF2-40B4-BE49-F238E27FC236}">
                <a16:creationId xmlns:a16="http://schemas.microsoft.com/office/drawing/2014/main" id="{980548CC-D1BA-458D-9FF9-111F02656185}"/>
              </a:ext>
            </a:extLst>
          </p:cNvPr>
          <p:cNvSpPr>
            <a:spLocks noGrp="1"/>
          </p:cNvSpPr>
          <p:nvPr>
            <p:ph type="body" sz="quarter" idx="11" hasCustomPrompt="1"/>
          </p:nvPr>
        </p:nvSpPr>
        <p:spPr>
          <a:xfrm>
            <a:off x="947738" y="3498851"/>
            <a:ext cx="10296525" cy="2414587"/>
          </a:xfrm>
          <a:prstGeom prst="rect">
            <a:avLst/>
          </a:prstGeom>
        </p:spPr>
        <p:txBody>
          <a:bodyPr anchor="b"/>
          <a:lstStyle>
            <a:lvl1pPr marL="514350" indent="-514350">
              <a:lnSpc>
                <a:spcPct val="100000"/>
              </a:lnSpc>
              <a:spcBef>
                <a:spcPts val="0"/>
              </a:spcBef>
              <a:spcAft>
                <a:spcPts val="1200"/>
              </a:spcAft>
              <a:buFont typeface="+mj-lt"/>
              <a:buAutoNum type="arabicPeriod"/>
              <a:defRPr b="1" i="0">
                <a:solidFill>
                  <a:srgbClr val="002337"/>
                </a:solidFill>
                <a:latin typeface="Poppins" pitchFamily="2" charset="77"/>
                <a:cs typeface="Poppins" pitchFamily="2" charset="77"/>
              </a:defRPr>
            </a:lvl1pPr>
          </a:lstStyle>
          <a:p>
            <a:pPr lvl="0"/>
            <a:r>
              <a:rPr lang="lt-LT" dirty="0"/>
              <a:t>Text</a:t>
            </a:r>
            <a:endParaRPr lang="en-US" dirty="0"/>
          </a:p>
        </p:txBody>
      </p:sp>
    </p:spTree>
    <p:extLst>
      <p:ext uri="{BB962C8B-B14F-4D97-AF65-F5344CB8AC3E}">
        <p14:creationId xmlns:p14="http://schemas.microsoft.com/office/powerpoint/2010/main" val="799354083"/>
      </p:ext>
    </p:extLst>
  </p:cSld>
  <p:clrMapOvr>
    <a:masterClrMapping/>
  </p:clrMapOvr>
  <p:extLst>
    <p:ext uri="{DCECCB84-F9BA-43D5-87BE-67443E8EF086}">
      <p15:sldGuideLst xmlns:p15="http://schemas.microsoft.com/office/powerpoint/2012/main">
        <p15:guide id="1" orient="horz" pos="3725" userDrawn="1">
          <p15:clr>
            <a:srgbClr val="FBAE40"/>
          </p15:clr>
        </p15:guide>
        <p15:guide id="2" pos="597" userDrawn="1">
          <p15:clr>
            <a:srgbClr val="FBAE40"/>
          </p15:clr>
        </p15:guide>
        <p15:guide id="3" orient="horz" pos="595" userDrawn="1">
          <p15:clr>
            <a:srgbClr val="FBAE40"/>
          </p15:clr>
        </p15:guide>
        <p15:guide id="4" pos="708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PTER_red">
    <p:bg>
      <p:bgPr>
        <a:solidFill>
          <a:srgbClr val="ED6B62"/>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BF72563-37C5-2D40-978C-7340C8ED02AA}"/>
              </a:ext>
            </a:extLst>
          </p:cNvPr>
          <p:cNvSpPr txBox="1"/>
          <p:nvPr userDrawn="1"/>
        </p:nvSpPr>
        <p:spPr>
          <a:xfrm>
            <a:off x="-95251" y="7004172"/>
            <a:ext cx="12525375"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rgbClr val="FF0000"/>
                </a:solidFill>
                <a:effectLst/>
                <a:latin typeface="+mn-lt"/>
                <a:ea typeface="+mn-ea"/>
                <a:cs typeface="+mn-cs"/>
              </a:rPr>
              <a:t>Copy the element           on the photo from the Slide Master:</a:t>
            </a:r>
          </a:p>
          <a:p>
            <a:r>
              <a:rPr lang="en-GB" sz="1800" b="0" i="0" u="none" strike="noStrike" kern="1200" dirty="0">
                <a:solidFill>
                  <a:srgbClr val="FF0000"/>
                </a:solidFill>
                <a:effectLst/>
                <a:latin typeface="+mn-lt"/>
                <a:ea typeface="+mn-ea"/>
                <a:cs typeface="+mn-cs"/>
              </a:rPr>
              <a:t>Insert the photo to the slide &gt; go to View panel &gt; select Slide Master &gt; Copy the element &gt; Close the Slide Master: select the Normal &gt; Paste the element on your photo.</a:t>
            </a:r>
          </a:p>
        </p:txBody>
      </p:sp>
      <p:sp>
        <p:nvSpPr>
          <p:cNvPr id="29" name="Picture Placeholder 28">
            <a:extLst>
              <a:ext uri="{FF2B5EF4-FFF2-40B4-BE49-F238E27FC236}">
                <a16:creationId xmlns:a16="http://schemas.microsoft.com/office/drawing/2014/main" id="{8847C842-15A4-47D6-9D74-F8E6D78747B7}"/>
              </a:ext>
            </a:extLst>
          </p:cNvPr>
          <p:cNvSpPr>
            <a:spLocks noGrp="1"/>
          </p:cNvSpPr>
          <p:nvPr>
            <p:ph type="pic" sz="quarter" idx="12"/>
          </p:nvPr>
        </p:nvSpPr>
        <p:spPr>
          <a:xfrm>
            <a:off x="0" y="0"/>
            <a:ext cx="6924675" cy="6858000"/>
          </a:xfrm>
          <a:prstGeom prst="rect">
            <a:avLst/>
          </a:prstGeom>
          <a:noFill/>
        </p:spPr>
        <p:txBody>
          <a:bodyPr/>
          <a:lstStyle/>
          <a:p>
            <a:endParaRPr lang="en-US" dirty="0"/>
          </a:p>
        </p:txBody>
      </p:sp>
      <p:pic>
        <p:nvPicPr>
          <p:cNvPr id="15" name="Picture 14">
            <a:extLst>
              <a:ext uri="{FF2B5EF4-FFF2-40B4-BE49-F238E27FC236}">
                <a16:creationId xmlns:a16="http://schemas.microsoft.com/office/drawing/2014/main" id="{269D9B6E-3AC2-4389-9A5B-000002251092}"/>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0010274" y="679911"/>
            <a:ext cx="1505454" cy="903519"/>
          </a:xfrm>
          <a:prstGeom prst="rect">
            <a:avLst/>
          </a:prstGeom>
        </p:spPr>
      </p:pic>
      <p:sp>
        <p:nvSpPr>
          <p:cNvPr id="17" name="Text Placeholder 16">
            <a:extLst>
              <a:ext uri="{FF2B5EF4-FFF2-40B4-BE49-F238E27FC236}">
                <a16:creationId xmlns:a16="http://schemas.microsoft.com/office/drawing/2014/main" id="{7EF59865-9DF9-4F23-9716-EDF0A35E5262}"/>
              </a:ext>
            </a:extLst>
          </p:cNvPr>
          <p:cNvSpPr>
            <a:spLocks noGrp="1"/>
          </p:cNvSpPr>
          <p:nvPr>
            <p:ph type="body" sz="quarter" idx="11" hasCustomPrompt="1"/>
          </p:nvPr>
        </p:nvSpPr>
        <p:spPr>
          <a:xfrm>
            <a:off x="7391400" y="3667125"/>
            <a:ext cx="3852863" cy="271462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Text</a:t>
            </a:r>
            <a:endParaRPr lang="en-US" dirty="0"/>
          </a:p>
        </p:txBody>
      </p:sp>
      <p:pic>
        <p:nvPicPr>
          <p:cNvPr id="32" name="Picture 31" descr="A picture containing sitting, laptop, dark, computer&#10;&#10;Description automatically generated">
            <a:extLst>
              <a:ext uri="{FF2B5EF4-FFF2-40B4-BE49-F238E27FC236}">
                <a16:creationId xmlns:a16="http://schemas.microsoft.com/office/drawing/2014/main" id="{106309D4-700B-449E-8843-8678308A19B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43115"/>
          <a:stretch/>
        </p:blipFill>
        <p:spPr>
          <a:xfrm>
            <a:off x="1185" y="0"/>
            <a:ext cx="6934098" cy="6858000"/>
          </a:xfrm>
          <a:prstGeom prst="rect">
            <a:avLst/>
          </a:prstGeom>
        </p:spPr>
      </p:pic>
      <p:pic>
        <p:nvPicPr>
          <p:cNvPr id="10" name="Graphic 9">
            <a:extLst>
              <a:ext uri="{FF2B5EF4-FFF2-40B4-BE49-F238E27FC236}">
                <a16:creationId xmlns:a16="http://schemas.microsoft.com/office/drawing/2014/main" id="{A4E7001E-F912-E54D-8010-F1FB2DBDCED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28019" y="7028922"/>
            <a:ext cx="352425" cy="352425"/>
          </a:xfrm>
          <a:prstGeom prst="rect">
            <a:avLst/>
          </a:prstGeom>
        </p:spPr>
      </p:pic>
    </p:spTree>
    <p:extLst>
      <p:ext uri="{BB962C8B-B14F-4D97-AF65-F5344CB8AC3E}">
        <p14:creationId xmlns:p14="http://schemas.microsoft.com/office/powerpoint/2010/main" val="3340620316"/>
      </p:ext>
    </p:extLst>
  </p:cSld>
  <p:clrMapOvr>
    <a:masterClrMapping/>
  </p:clrMapOvr>
  <p:extLst>
    <p:ext uri="{DCECCB84-F9BA-43D5-87BE-67443E8EF086}">
      <p15:sldGuideLst xmlns:p15="http://schemas.microsoft.com/office/powerpoint/2012/main">
        <p15:guide id="1" orient="horz" pos="4020" userDrawn="1">
          <p15:clr>
            <a:srgbClr val="FBAE40"/>
          </p15:clr>
        </p15:guide>
        <p15:guide id="3" orient="horz" pos="595">
          <p15:clr>
            <a:srgbClr val="FBAE40"/>
          </p15:clr>
        </p15:guide>
        <p15:guide id="4" pos="7083" userDrawn="1">
          <p15:clr>
            <a:srgbClr val="FBAE40"/>
          </p15:clr>
        </p15:guide>
        <p15:guide id="5" pos="4362" userDrawn="1">
          <p15:clr>
            <a:srgbClr val="FBAE40"/>
          </p15:clr>
        </p15:guide>
        <p15:guide id="6" pos="4656"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152807"/>
      </p:ext>
    </p:extLst>
  </p:cSld>
  <p:clrMap bg1="lt1" tx1="dk1" bg2="lt2" tx2="dk2" accent1="accent1" accent2="accent2" accent3="accent3" accent4="accent4" accent5="accent5" accent6="accent6" hlink="hlink" folHlink="folHlink"/>
  <p:sldLayoutIdLst>
    <p:sldLayoutId id="2147483649" r:id="rId1"/>
    <p:sldLayoutId id="2147483695" r:id="rId2"/>
    <p:sldLayoutId id="2147483696" r:id="rId3"/>
    <p:sldLayoutId id="2147483697" r:id="rId4"/>
    <p:sldLayoutId id="2147483698" r:id="rId5"/>
    <p:sldLayoutId id="2147483699" r:id="rId6"/>
    <p:sldLayoutId id="2147483700" r:id="rId7"/>
    <p:sldLayoutId id="2147483650" r:id="rId8"/>
    <p:sldLayoutId id="2147483660" r:id="rId9"/>
    <p:sldLayoutId id="2147483662" r:id="rId10"/>
    <p:sldLayoutId id="2147483664" r:id="rId11"/>
    <p:sldLayoutId id="2147483665" r:id="rId12"/>
    <p:sldLayoutId id="2147483666" r:id="rId13"/>
    <p:sldLayoutId id="2147483667" r:id="rId14"/>
    <p:sldLayoutId id="2147483669" r:id="rId15"/>
    <p:sldLayoutId id="2147483668" r:id="rId16"/>
    <p:sldLayoutId id="2147483670" r:id="rId17"/>
    <p:sldLayoutId id="2147483671" r:id="rId18"/>
    <p:sldLayoutId id="2147483673" r:id="rId19"/>
    <p:sldLayoutId id="2147483672" r:id="rId20"/>
    <p:sldLayoutId id="2147483674" r:id="rId21"/>
    <p:sldLayoutId id="2147483675" r:id="rId22"/>
    <p:sldLayoutId id="2147483676" r:id="rId23"/>
    <p:sldLayoutId id="2147483677" r:id="rId24"/>
    <p:sldLayoutId id="2147483678" r:id="rId25"/>
    <p:sldLayoutId id="2147483679" r:id="rId26"/>
    <p:sldLayoutId id="2147483691" r:id="rId27"/>
    <p:sldLayoutId id="2147483690" r:id="rId28"/>
    <p:sldLayoutId id="2147483692" r:id="rId29"/>
    <p:sldLayoutId id="2147483693" r:id="rId30"/>
    <p:sldLayoutId id="2147483694" r:id="rId31"/>
    <p:sldLayoutId id="2147483682" r:id="rId32"/>
    <p:sldLayoutId id="2147483683" r:id="rId33"/>
    <p:sldLayoutId id="2147483680" r:id="rId34"/>
    <p:sldLayoutId id="2147483681" r:id="rId35"/>
    <p:sldLayoutId id="2147483684" r:id="rId36"/>
    <p:sldLayoutId id="2147483688" r:id="rId37"/>
    <p:sldLayoutId id="2147483689" r:id="rId3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FA4970-A5BF-413B-AB42-A9379E8E9BAE}"/>
              </a:ext>
            </a:extLst>
          </p:cNvPr>
          <p:cNvSpPr>
            <a:spLocks noGrp="1"/>
          </p:cNvSpPr>
          <p:nvPr>
            <p:ph type="body" sz="quarter" idx="10"/>
          </p:nvPr>
        </p:nvSpPr>
        <p:spPr>
          <a:xfrm>
            <a:off x="6108699" y="3285671"/>
            <a:ext cx="5148263" cy="2339975"/>
          </a:xfrm>
        </p:spPr>
        <p:txBody>
          <a:bodyPr lIns="91440" tIns="45720" rIns="91440" bIns="45720" anchor="b"/>
          <a:lstStyle/>
          <a:p>
            <a:r>
              <a:rPr lang="en-US" sz="4400" dirty="0">
                <a:solidFill>
                  <a:srgbClr val="FFFFFF"/>
                </a:solidFill>
                <a:latin typeface="Poppins"/>
                <a:cs typeface="Poppins"/>
              </a:rPr>
              <a:t>Project Name</a:t>
            </a:r>
            <a:endParaRPr lang="en-US" dirty="0"/>
          </a:p>
          <a:p>
            <a:r>
              <a:rPr lang="en-US" sz="2000" dirty="0">
                <a:solidFill>
                  <a:srgbClr val="FFFFFF"/>
                </a:solidFill>
                <a:latin typeface="Poppins"/>
                <a:cs typeface="Poppins"/>
              </a:rPr>
              <a:t>Researcher Name</a:t>
            </a:r>
            <a:endParaRPr lang="en-US" sz="2000" dirty="0">
              <a:solidFill>
                <a:srgbClr val="FFFFFF"/>
              </a:solidFill>
            </a:endParaRPr>
          </a:p>
          <a:p>
            <a:r>
              <a:rPr lang="en-US" sz="2000" dirty="0">
                <a:solidFill>
                  <a:srgbClr val="FFFFFF"/>
                </a:solidFill>
                <a:latin typeface="Poppins"/>
                <a:cs typeface="Poppins"/>
              </a:rPr>
              <a:t>Institution</a:t>
            </a:r>
            <a:endParaRPr lang="en-US" sz="2000" dirty="0">
              <a:solidFill>
                <a:srgbClr val="FFFFFF"/>
              </a:solidFill>
            </a:endParaRPr>
          </a:p>
          <a:p>
            <a:r>
              <a:rPr lang="en-US" sz="2000" dirty="0">
                <a:solidFill>
                  <a:srgbClr val="FFFFFF"/>
                </a:solidFill>
                <a:latin typeface="Poppins"/>
                <a:cs typeface="Poppins"/>
              </a:rPr>
              <a:t>  </a:t>
            </a:r>
            <a:endParaRPr lang="en-US" sz="2000" dirty="0"/>
          </a:p>
        </p:txBody>
      </p:sp>
      <p:sp>
        <p:nvSpPr>
          <p:cNvPr id="3" name="Text Placeholder 2">
            <a:extLst>
              <a:ext uri="{FF2B5EF4-FFF2-40B4-BE49-F238E27FC236}">
                <a16:creationId xmlns:a16="http://schemas.microsoft.com/office/drawing/2014/main" id="{DDD41ADE-4EED-43BA-840C-06960AAF3B3E}"/>
              </a:ext>
            </a:extLst>
          </p:cNvPr>
          <p:cNvSpPr>
            <a:spLocks noGrp="1"/>
          </p:cNvSpPr>
          <p:nvPr>
            <p:ph type="body" sz="quarter" idx="11"/>
          </p:nvPr>
        </p:nvSpPr>
        <p:spPr>
          <a:xfrm>
            <a:off x="6108699" y="5723618"/>
            <a:ext cx="5135563" cy="590096"/>
          </a:xfrm>
        </p:spPr>
        <p:txBody>
          <a:bodyPr lIns="91440" tIns="45720" rIns="91440" bIns="45720" anchor="b"/>
          <a:lstStyle/>
          <a:p>
            <a:r>
              <a:rPr lang="en-US" sz="1800" b="1" kern="100" dirty="0">
                <a:effectLst/>
                <a:latin typeface="Aptos" panose="020B0004020202020204" pitchFamily="34" charset="0"/>
                <a:ea typeface="Aptos" panose="020B0004020202020204" pitchFamily="34" charset="0"/>
                <a:cs typeface="Times New Roman" panose="02020603050405020304" pitchFamily="18" charset="0"/>
              </a:rPr>
              <a:t>How to turn an education-driven idea into a submitted proposal? </a:t>
            </a:r>
            <a:endParaRPr lang="pt-PT"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dirty="0">
                <a:latin typeface="Poppins"/>
                <a:cs typeface="Poppins"/>
              </a:rPr>
              <a:t>18.11.2025 </a:t>
            </a:r>
            <a:endParaRPr lang="en-US" dirty="0"/>
          </a:p>
        </p:txBody>
      </p:sp>
    </p:spTree>
    <p:extLst>
      <p:ext uri="{BB962C8B-B14F-4D97-AF65-F5344CB8AC3E}">
        <p14:creationId xmlns:p14="http://schemas.microsoft.com/office/powerpoint/2010/main" val="363401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2</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Action &amp; Sector </a:t>
            </a:r>
          </a:p>
          <a:p>
            <a:r>
              <a:rPr lang="en-GB" sz="1500" b="0" dirty="0">
                <a:latin typeface="Arial"/>
                <a:cs typeface="Arial"/>
              </a:rPr>
              <a:t>(if known) </a:t>
            </a:r>
            <a:endParaRPr lang="en-GB" sz="1500" b="0" dirty="0">
              <a:solidFill>
                <a:srgbClr val="000000"/>
              </a:solidFill>
              <a:latin typeface="Arial"/>
              <a:cs typeface="Arial"/>
            </a:endParaRPr>
          </a:p>
          <a:p>
            <a:endParaRPr lang="en-GB" dirty="0">
              <a:latin typeface="Poppins"/>
              <a:cs typeface="Poppins"/>
            </a:endParaRPr>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p:txBody>
      </p:sp>
      <p:cxnSp>
        <p:nvCxnSpPr>
          <p:cNvPr id="6" name="Conexão reta 5">
            <a:extLst>
              <a:ext uri="{FF2B5EF4-FFF2-40B4-BE49-F238E27FC236}">
                <a16:creationId xmlns:a16="http://schemas.microsoft.com/office/drawing/2014/main" id="{2028CE99-C53A-8F7C-9076-653A6D6A4BE7}"/>
              </a:ext>
            </a:extLst>
          </p:cNvPr>
          <p:cNvCxnSpPr/>
          <p:nvPr/>
        </p:nvCxnSpPr>
        <p:spPr>
          <a:xfrm>
            <a:off x="5613358" y="371192"/>
            <a:ext cx="0" cy="6129196"/>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graphicFrame>
        <p:nvGraphicFramePr>
          <p:cNvPr id="10" name="Diagrama 9">
            <a:extLst>
              <a:ext uri="{FF2B5EF4-FFF2-40B4-BE49-F238E27FC236}">
                <a16:creationId xmlns:a16="http://schemas.microsoft.com/office/drawing/2014/main" id="{ACBD778B-AC13-24CC-B529-E5510D11F35C}"/>
              </a:ext>
            </a:extLst>
          </p:cNvPr>
          <p:cNvGraphicFramePr/>
          <p:nvPr>
            <p:extLst>
              <p:ext uri="{D42A27DB-BD31-4B8C-83A1-F6EECF244321}">
                <p14:modId xmlns:p14="http://schemas.microsoft.com/office/powerpoint/2010/main" val="919421686"/>
              </p:ext>
            </p:extLst>
          </p:nvPr>
        </p:nvGraphicFramePr>
        <p:xfrm>
          <a:off x="5443476" y="1212372"/>
          <a:ext cx="7099794" cy="46593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CaixaDeTexto 10">
            <a:extLst>
              <a:ext uri="{FF2B5EF4-FFF2-40B4-BE49-F238E27FC236}">
                <a16:creationId xmlns:a16="http://schemas.microsoft.com/office/drawing/2014/main" id="{51929D12-FF0E-81F2-D27B-F345ADCB3E4B}"/>
              </a:ext>
            </a:extLst>
          </p:cNvPr>
          <p:cNvSpPr txBox="1"/>
          <p:nvPr/>
        </p:nvSpPr>
        <p:spPr>
          <a:xfrm>
            <a:off x="6427641" y="6003067"/>
            <a:ext cx="3984171" cy="492443"/>
          </a:xfrm>
          <a:prstGeom prst="rect">
            <a:avLst/>
          </a:prstGeom>
          <a:noFill/>
        </p:spPr>
        <p:txBody>
          <a:bodyPr wrap="square" rtlCol="0">
            <a:spAutoFit/>
          </a:bodyPr>
          <a:lstStyle/>
          <a:p>
            <a:r>
              <a:rPr lang="pt-PT" sz="1400" dirty="0">
                <a:solidFill>
                  <a:schemeClr val="tx2"/>
                </a:solidFill>
                <a:sym typeface="Wingdings" panose="05000000000000000000" pitchFamily="2" charset="2"/>
              </a:rPr>
              <a:t></a:t>
            </a:r>
            <a:r>
              <a:rPr lang="pt-PT" sz="1400" dirty="0">
                <a:sym typeface="Wingdings" panose="05000000000000000000" pitchFamily="2" charset="2"/>
              </a:rPr>
              <a:t> </a:t>
            </a:r>
            <a:r>
              <a:rPr lang="pt-PT" sz="1200" dirty="0" err="1">
                <a:sym typeface="Wingdings" panose="05000000000000000000" pitchFamily="2" charset="2"/>
              </a:rPr>
              <a:t>Actions</a:t>
            </a:r>
            <a:r>
              <a:rPr lang="pt-PT" sz="1200" dirty="0">
                <a:sym typeface="Wingdings" panose="05000000000000000000" pitchFamily="2" charset="2"/>
              </a:rPr>
              <a:t> </a:t>
            </a:r>
            <a:r>
              <a:rPr lang="pt-PT" sz="1200" dirty="0" err="1">
                <a:sym typeface="Wingdings" panose="05000000000000000000" pitchFamily="2" charset="2"/>
              </a:rPr>
              <a:t>managed</a:t>
            </a:r>
            <a:r>
              <a:rPr lang="pt-PT" sz="1200" dirty="0">
                <a:sym typeface="Wingdings" panose="05000000000000000000" pitchFamily="2" charset="2"/>
              </a:rPr>
              <a:t> </a:t>
            </a:r>
            <a:r>
              <a:rPr lang="pt-PT" sz="1200" dirty="0" err="1">
                <a:sym typeface="Wingdings" panose="05000000000000000000" pitchFamily="2" charset="2"/>
              </a:rPr>
              <a:t>by</a:t>
            </a:r>
            <a:r>
              <a:rPr lang="pt-PT" sz="1200" dirty="0">
                <a:sym typeface="Wingdings" panose="05000000000000000000" pitchFamily="2" charset="2"/>
              </a:rPr>
              <a:t> the </a:t>
            </a:r>
            <a:r>
              <a:rPr lang="pt-PT" sz="1200" dirty="0" err="1">
                <a:sym typeface="Wingdings" panose="05000000000000000000" pitchFamily="2" charset="2"/>
              </a:rPr>
              <a:t>National</a:t>
            </a:r>
            <a:r>
              <a:rPr lang="pt-PT" sz="1200" dirty="0">
                <a:sym typeface="Wingdings" panose="05000000000000000000" pitchFamily="2" charset="2"/>
              </a:rPr>
              <a:t> Agencies </a:t>
            </a:r>
          </a:p>
          <a:p>
            <a:r>
              <a:rPr lang="pt-PT" sz="1200" dirty="0">
                <a:solidFill>
                  <a:schemeClr val="bg1">
                    <a:lumMod val="50000"/>
                  </a:schemeClr>
                </a:solidFill>
                <a:sym typeface="Wingdings" panose="05000000000000000000" pitchFamily="2" charset="2"/>
              </a:rPr>
              <a:t> </a:t>
            </a:r>
            <a:r>
              <a:rPr lang="pt-PT" sz="1200" dirty="0" err="1">
                <a:sym typeface="Wingdings" panose="05000000000000000000" pitchFamily="2" charset="2"/>
              </a:rPr>
              <a:t>Actions</a:t>
            </a:r>
            <a:r>
              <a:rPr lang="pt-PT" sz="1200" dirty="0">
                <a:sym typeface="Wingdings" panose="05000000000000000000" pitchFamily="2" charset="2"/>
              </a:rPr>
              <a:t> </a:t>
            </a:r>
            <a:r>
              <a:rPr lang="pt-PT" sz="1200" dirty="0" err="1">
                <a:sym typeface="Wingdings" panose="05000000000000000000" pitchFamily="2" charset="2"/>
              </a:rPr>
              <a:t>managed</a:t>
            </a:r>
            <a:r>
              <a:rPr lang="pt-PT" sz="1200" dirty="0">
                <a:sym typeface="Wingdings" panose="05000000000000000000" pitchFamily="2" charset="2"/>
              </a:rPr>
              <a:t> </a:t>
            </a:r>
            <a:r>
              <a:rPr lang="pt-PT" sz="1200" dirty="0" err="1">
                <a:sym typeface="Wingdings" panose="05000000000000000000" pitchFamily="2" charset="2"/>
              </a:rPr>
              <a:t>by</a:t>
            </a:r>
            <a:r>
              <a:rPr lang="pt-PT" sz="1200" dirty="0">
                <a:sym typeface="Wingdings" panose="05000000000000000000" pitchFamily="2" charset="2"/>
              </a:rPr>
              <a:t> the </a:t>
            </a:r>
            <a:r>
              <a:rPr lang="pt-PT" sz="1200" dirty="0" err="1">
                <a:sym typeface="Wingdings" panose="05000000000000000000" pitchFamily="2" charset="2"/>
              </a:rPr>
              <a:t>Executive</a:t>
            </a:r>
            <a:r>
              <a:rPr lang="pt-PT" sz="1200" dirty="0">
                <a:sym typeface="Wingdings" panose="05000000000000000000" pitchFamily="2" charset="2"/>
              </a:rPr>
              <a:t> </a:t>
            </a:r>
            <a:r>
              <a:rPr lang="pt-PT" sz="1200" dirty="0" err="1">
                <a:sym typeface="Wingdings" panose="05000000000000000000" pitchFamily="2" charset="2"/>
              </a:rPr>
              <a:t>Agency</a:t>
            </a:r>
            <a:r>
              <a:rPr lang="pt-PT" sz="1200" dirty="0">
                <a:sym typeface="Wingdings" panose="05000000000000000000" pitchFamily="2" charset="2"/>
              </a:rPr>
              <a:t> (EACEA)</a:t>
            </a:r>
            <a:endParaRPr lang="pt-PT" sz="1200" dirty="0"/>
          </a:p>
        </p:txBody>
      </p:sp>
      <p:sp>
        <p:nvSpPr>
          <p:cNvPr id="12" name="CaixaDeTexto 11">
            <a:extLst>
              <a:ext uri="{FF2B5EF4-FFF2-40B4-BE49-F238E27FC236}">
                <a16:creationId xmlns:a16="http://schemas.microsoft.com/office/drawing/2014/main" id="{CE6272F0-37AF-ED89-3EAC-B0B797394317}"/>
              </a:ext>
            </a:extLst>
          </p:cNvPr>
          <p:cNvSpPr txBox="1"/>
          <p:nvPr/>
        </p:nvSpPr>
        <p:spPr>
          <a:xfrm>
            <a:off x="7948844" y="1802263"/>
            <a:ext cx="1131949" cy="600164"/>
          </a:xfrm>
          <a:prstGeom prst="rect">
            <a:avLst/>
          </a:prstGeom>
          <a:noFill/>
          <a:ln w="6350">
            <a:solidFill>
              <a:schemeClr val="tx2"/>
            </a:solidFill>
          </a:ln>
        </p:spPr>
        <p:txBody>
          <a:bodyPr wrap="square" rtlCol="0">
            <a:spAutoFit/>
          </a:bodyPr>
          <a:lstStyle/>
          <a:p>
            <a:r>
              <a:rPr lang="pt-PT" sz="1100" dirty="0" err="1"/>
              <a:t>Sectors</a:t>
            </a:r>
            <a:r>
              <a:rPr lang="pt-PT" sz="1100" dirty="0"/>
              <a:t>: SCH, VET, HED, ADU, YOU</a:t>
            </a:r>
          </a:p>
        </p:txBody>
      </p:sp>
    </p:spTree>
    <p:extLst>
      <p:ext uri="{BB962C8B-B14F-4D97-AF65-F5344CB8AC3E}">
        <p14:creationId xmlns:p14="http://schemas.microsoft.com/office/powerpoint/2010/main" val="235714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3</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Aim &amp; Objectives of the Proposal</a:t>
            </a:r>
            <a:r>
              <a:rPr lang="en-GB" sz="1500" dirty="0">
                <a:latin typeface="Arial"/>
                <a:cs typeface="Arial"/>
              </a:rPr>
              <a:t> </a:t>
            </a:r>
            <a:endParaRPr lang="en-GB" dirty="0"/>
          </a:p>
          <a:p>
            <a:r>
              <a:rPr lang="en-GB" sz="1500" b="0" i="1" dirty="0">
                <a:latin typeface="Arial"/>
                <a:cs typeface="Arial"/>
              </a:rPr>
              <a:t>or research question/problem to address if these are not yet defined</a:t>
            </a:r>
            <a:endParaRPr lang="en-GB" i="1"/>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cs typeface="Arial"/>
              </a:rPr>
              <a:t>Answer as much as you can or wish to share </a:t>
            </a:r>
          </a:p>
          <a:p>
            <a:endParaRPr lang="en-GB" dirty="0">
              <a:cs typeface="Arial"/>
            </a:endParaRPr>
          </a:p>
        </p:txBody>
      </p:sp>
    </p:spTree>
    <p:extLst>
      <p:ext uri="{BB962C8B-B14F-4D97-AF65-F5344CB8AC3E}">
        <p14:creationId xmlns:p14="http://schemas.microsoft.com/office/powerpoint/2010/main" val="141980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4</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Activities &amp; Expected Impact </a:t>
            </a:r>
            <a:endParaRPr lang="en-GB"/>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cs typeface="Arial"/>
              </a:rPr>
              <a:t>Answer as much as you can or wish to share </a:t>
            </a:r>
          </a:p>
          <a:p>
            <a:endParaRPr lang="en-GB" dirty="0">
              <a:cs typeface="Arial"/>
            </a:endParaRPr>
          </a:p>
        </p:txBody>
      </p:sp>
    </p:spTree>
    <p:extLst>
      <p:ext uri="{BB962C8B-B14F-4D97-AF65-F5344CB8AC3E}">
        <p14:creationId xmlns:p14="http://schemas.microsoft.com/office/powerpoint/2010/main" val="3488512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5</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Partner Profile Sought</a:t>
            </a:r>
          </a:p>
          <a:p>
            <a:r>
              <a:rPr lang="en-GB" sz="1500" b="0" i="1" dirty="0">
                <a:latin typeface="Arial"/>
                <a:cs typeface="Arial"/>
              </a:rPr>
              <a:t>Is there any particular expertise you are looking for, or any particular country/institution you would like in your consortium? Anything else about the partners you are seeking?</a:t>
            </a:r>
            <a:r>
              <a:rPr lang="en-GB" sz="1500" i="1" dirty="0">
                <a:latin typeface="Arial"/>
                <a:cs typeface="Arial"/>
              </a:rPr>
              <a:t> </a:t>
            </a:r>
            <a:endParaRPr lang="en-GB" sz="1500" b="0" i="1" dirty="0">
              <a:solidFill>
                <a:srgbClr val="000000"/>
              </a:solidFill>
              <a:latin typeface="Arial"/>
              <a:cs typeface="Arial"/>
            </a:endParaRPr>
          </a:p>
          <a:p>
            <a:endParaRPr lang="en-GB" dirty="0"/>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latin typeface="Arial"/>
                <a:ea typeface="+mn-lt"/>
                <a:cs typeface="Arial"/>
              </a:rPr>
              <a:t>Answer as much as you can or wish to share </a:t>
            </a:r>
            <a:endParaRPr lang="en-GB" dirty="0">
              <a:solidFill>
                <a:srgbClr val="000000"/>
              </a:solidFill>
              <a:latin typeface="Arial"/>
              <a:ea typeface="+mn-lt"/>
              <a:cs typeface="Arial"/>
            </a:endParaRPr>
          </a:p>
          <a:p>
            <a:endParaRPr lang="en-GB" dirty="0">
              <a:latin typeface="Arial"/>
              <a:cs typeface="Arial"/>
            </a:endParaRPr>
          </a:p>
        </p:txBody>
      </p:sp>
    </p:spTree>
    <p:extLst>
      <p:ext uri="{BB962C8B-B14F-4D97-AF65-F5344CB8AC3E}">
        <p14:creationId xmlns:p14="http://schemas.microsoft.com/office/powerpoint/2010/main" val="184996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Thank You</a:t>
            </a:r>
            <a:endParaRPr lang="en-GB" dirty="0"/>
          </a:p>
        </p:txBody>
      </p:sp>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4294967295"/>
          </p:nvPr>
        </p:nvSpPr>
        <p:spPr>
          <a:xfrm>
            <a:off x="11674475" y="6210300"/>
            <a:ext cx="517525" cy="365125"/>
          </a:xfrm>
          <a:prstGeom prst="rect">
            <a:avLst/>
          </a:prstGeom>
        </p:spPr>
        <p:txBody>
          <a:bodyPr/>
          <a:lstStyle/>
          <a:p>
            <a:fld id="{D6F01323-A656-431B-B19E-EE6A8E2AF848}" type="slidenum">
              <a:rPr lang="en-US" smtClean="0"/>
              <a:pPr/>
              <a:t>6</a:t>
            </a:fld>
            <a:endParaRPr lang="en-US" dirty="0"/>
          </a:p>
        </p:txBody>
      </p:sp>
    </p:spTree>
    <p:extLst>
      <p:ext uri="{BB962C8B-B14F-4D97-AF65-F5344CB8AC3E}">
        <p14:creationId xmlns:p14="http://schemas.microsoft.com/office/powerpoint/2010/main" val="1981192158"/>
      </p:ext>
    </p:extLst>
  </p:cSld>
  <p:clrMapOvr>
    <a:masterClrMapping/>
  </p:clrMapOvr>
</p:sld>
</file>

<file path=ppt/theme/theme1.xml><?xml version="1.0" encoding="utf-8"?>
<a:theme xmlns:a="http://schemas.openxmlformats.org/drawingml/2006/main" name="Office Theme">
  <a:themeElements>
    <a:clrScheme name="Custom 1">
      <a:dk1>
        <a:srgbClr val="002337"/>
      </a:dk1>
      <a:lt1>
        <a:srgbClr val="FFFFFF"/>
      </a:lt1>
      <a:dk2>
        <a:srgbClr val="002337"/>
      </a:dk2>
      <a:lt2>
        <a:srgbClr val="E6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6">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820392D84CD94D90EFFB60AE69D08E" ma:contentTypeVersion="15" ma:contentTypeDescription="Create a new document." ma:contentTypeScope="" ma:versionID="6d066bf83987b1253be19d0cfb6d6322">
  <xsd:schema xmlns:xsd="http://www.w3.org/2001/XMLSchema" xmlns:xs="http://www.w3.org/2001/XMLSchema" xmlns:p="http://schemas.microsoft.com/office/2006/metadata/properties" xmlns:ns2="fcc61897-8115-4df6-8eff-d3d741c37bcc" xmlns:ns3="b7c54f00-c40e-4ddc-9383-0500b5a2db81" targetNamespace="http://schemas.microsoft.com/office/2006/metadata/properties" ma:root="true" ma:fieldsID="04c8ec8fb08a2b7327ee52fa960bca36" ns2:_="" ns3:_="">
    <xsd:import namespace="fcc61897-8115-4df6-8eff-d3d741c37bcc"/>
    <xsd:import namespace="b7c54f00-c40e-4ddc-9383-0500b5a2db8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_dlc_DocId" minOccurs="0"/>
                <xsd:element ref="ns3:_dlc_DocIdUrl" minOccurs="0"/>
                <xsd:element ref="ns3:_dlc_DocIdPersistId"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c61897-8115-4df6-8eff-d3d741c37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cbdfc9e-12ba-4509-94d0-f710d3e5c9b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c54f00-c40e-4ddc-9383-0500b5a2db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48d6546-f24a-4e15-bbf7-3df51502d255}" ma:internalName="TaxCatchAll" ma:showField="CatchAllData" ma:web="b7c54f00-c40e-4ddc-9383-0500b5a2db81">
      <xsd:complexType>
        <xsd:complexContent>
          <xsd:extension base="dms:MultiChoiceLookup">
            <xsd:sequence>
              <xsd:element name="Value" type="dms:Lookup" maxOccurs="unbounded" minOccurs="0" nillable="true"/>
            </xsd:sequence>
          </xsd:extension>
        </xsd:complexContent>
      </xsd:complexType>
    </xsd:element>
    <xsd:element name="_dlc_DocId" ma:index="21" nillable="true" ma:displayName="Document ID Value" ma:description="The value of the document ID assigned to this item." ma:indexed="true"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c61897-8115-4df6-8eff-d3d741c37bcc">
      <Terms xmlns="http://schemas.microsoft.com/office/infopath/2007/PartnerControls"/>
    </lcf76f155ced4ddcb4097134ff3c332f>
    <TaxCatchAll xmlns="b7c54f00-c40e-4ddc-9383-0500b5a2db81" xsi:nil="true"/>
    <_dlc_DocId xmlns="b7c54f00-c40e-4ddc-9383-0500b5a2db81">TMXQZ752FUPP-2076037215-1755</_dlc_DocId>
    <_dlc_DocIdUrl xmlns="b7c54f00-c40e-4ddc-9383-0500b5a2db81">
      <Url>https://eciuonline.sharepoint.com/sites/Support/_layouts/15/DocIdRedir.aspx?ID=TMXQZ752FUPP-2076037215-1755</Url>
      <Description>TMXQZ752FUPP-2076037215-1755</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9D56402-A0A7-450D-B79A-5E31D05DD8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c61897-8115-4df6-8eff-d3d741c37bcc"/>
    <ds:schemaRef ds:uri="b7c54f00-c40e-4ddc-9383-0500b5a2db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6789DA1-B606-4FA0-A708-CFDEB1D27103}">
  <ds:schemaRefs>
    <ds:schemaRef ds:uri="http://schemas.microsoft.com/sharepoint/v3/contenttype/forms"/>
  </ds:schemaRefs>
</ds:datastoreItem>
</file>

<file path=customXml/itemProps3.xml><?xml version="1.0" encoding="utf-8"?>
<ds:datastoreItem xmlns:ds="http://schemas.openxmlformats.org/officeDocument/2006/customXml" ds:itemID="{FF372E22-9F4E-4879-9BE6-1C37F0BEC8FE}">
  <ds:schemaRefs>
    <ds:schemaRef ds:uri="http://purl.org/dc/terms/"/>
    <ds:schemaRef ds:uri="db5e7535-893b-4159-a825-b121eddc959f"/>
    <ds:schemaRef ds:uri="http://schemas.microsoft.com/office/2006/metadata/properties"/>
    <ds:schemaRef ds:uri="http://purl.org/dc/elements/1.1/"/>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f166ce20-1725-4dc4-b6e4-e2a44b5413c9"/>
    <ds:schemaRef ds:uri="http://purl.org/dc/dcmitype/"/>
    <ds:schemaRef ds:uri="fcc61897-8115-4df6-8eff-d3d741c37bcc"/>
    <ds:schemaRef ds:uri="b7c54f00-c40e-4ddc-9383-0500b5a2db81"/>
    <ds:schemaRef ds:uri="a6b08e39-f16b-4210-8b55-47b9ec7cbc4d"/>
    <ds:schemaRef ds:uri="9f980167-35f9-4119-b6b5-393612c135b4"/>
  </ds:schemaRefs>
</ds:datastoreItem>
</file>

<file path=customXml/itemProps4.xml><?xml version="1.0" encoding="utf-8"?>
<ds:datastoreItem xmlns:ds="http://schemas.openxmlformats.org/officeDocument/2006/customXml" ds:itemID="{AB3C8C16-2D30-4576-8FAF-3F6D1899F0E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841</TotalTime>
  <Words>212</Words>
  <Application>Microsoft Office PowerPoint</Application>
  <PresentationFormat>Panoramiczny</PresentationFormat>
  <Paragraphs>48</Paragraphs>
  <Slides>6</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6</vt:i4>
      </vt:variant>
    </vt:vector>
  </HeadingPairs>
  <TitlesOfParts>
    <vt:vector size="14" baseType="lpstr">
      <vt:lpstr>Aptos</vt:lpstr>
      <vt:lpstr>Arial</vt:lpstr>
      <vt:lpstr>Calibri</vt:lpstr>
      <vt:lpstr>Poppins</vt:lpstr>
      <vt:lpstr>Poppins Medium</vt:lpstr>
      <vt:lpstr>Poppins SemiBold</vt:lpstr>
      <vt:lpstr>Wingdings</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Ugne Krasauskaite</dc:creator>
  <cp:lastModifiedBy>Justyna Kopańska CWM</cp:lastModifiedBy>
  <cp:revision>391</cp:revision>
  <dcterms:created xsi:type="dcterms:W3CDTF">2020-04-20T07:58:30Z</dcterms:created>
  <dcterms:modified xsi:type="dcterms:W3CDTF">2025-10-23T18:55:44Z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0x01010003820392D84CD94D90EFFB60AE69D08E</vt:lpwstr>
  </property>
  <property fmtid="{D5CDD505-2E9C-101B-9397-08002B2CF9AE}" pid="3" name="_dlc_DocIdItemGuid">
    <vt:lpwstr>6be7887c-b4a8-4367-9c53-38bffd8ef850</vt:lpwstr>
  </property>
  <property fmtid="{D5CDD505-2E9C-101B-9397-08002B2CF9AE}" pid="4" name="MediaServiceImageTags">
    <vt:lpwstr/>
  </property>
</Properties>
</file>